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19"/>
  </p:notesMasterIdLst>
  <p:sldIdLst>
    <p:sldId id="256" r:id="rId2"/>
    <p:sldId id="2553" r:id="rId3"/>
    <p:sldId id="2563" r:id="rId4"/>
    <p:sldId id="2470" r:id="rId5"/>
    <p:sldId id="2560" r:id="rId6"/>
    <p:sldId id="2471" r:id="rId7"/>
    <p:sldId id="261" r:id="rId8"/>
    <p:sldId id="2561" r:id="rId9"/>
    <p:sldId id="2555" r:id="rId10"/>
    <p:sldId id="264" r:id="rId11"/>
    <p:sldId id="270" r:id="rId12"/>
    <p:sldId id="2566" r:id="rId13"/>
    <p:sldId id="2565" r:id="rId14"/>
    <p:sldId id="2556" r:id="rId15"/>
    <p:sldId id="2557" r:id="rId16"/>
    <p:sldId id="2558" r:id="rId17"/>
    <p:sldId id="278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0" userDrawn="1">
          <p15:clr>
            <a:srgbClr val="A4A3A4"/>
          </p15:clr>
        </p15:guide>
        <p15:guide id="2" pos="2139" userDrawn="1">
          <p15:clr>
            <a:srgbClr val="A4A3A4"/>
          </p15:clr>
        </p15:guide>
        <p15:guide id="3" pos="5995" userDrawn="1">
          <p15:clr>
            <a:srgbClr val="A4A3A4"/>
          </p15:clr>
        </p15:guide>
        <p15:guide id="4" orient="horz" pos="3657" userDrawn="1">
          <p15:clr>
            <a:srgbClr val="A4A3A4"/>
          </p15:clr>
        </p15:guide>
        <p15:guide id="5" orient="horz" pos="1321" userDrawn="1">
          <p15:clr>
            <a:srgbClr val="A4A3A4"/>
          </p15:clr>
        </p15:guide>
        <p15:guide id="6" orient="horz" pos="1752" userDrawn="1">
          <p15:clr>
            <a:srgbClr val="A4A3A4"/>
          </p15:clr>
        </p15:guide>
        <p15:guide id="7" pos="3160" userDrawn="1">
          <p15:clr>
            <a:srgbClr val="A4A3A4"/>
          </p15:clr>
        </p15:guide>
        <p15:guide id="8" orient="horz" pos="232" userDrawn="1">
          <p15:clr>
            <a:srgbClr val="A4A3A4"/>
          </p15:clr>
        </p15:guide>
        <p15:guide id="9" orient="horz" pos="3475" userDrawn="1">
          <p15:clr>
            <a:srgbClr val="A4A3A4"/>
          </p15:clr>
        </p15:guide>
        <p15:guide id="10" orient="horz" pos="2772" userDrawn="1">
          <p15:clr>
            <a:srgbClr val="A4A3A4"/>
          </p15:clr>
        </p15:guide>
        <p15:guide id="11" pos="6562" userDrawn="1">
          <p15:clr>
            <a:srgbClr val="A4A3A4"/>
          </p15:clr>
        </p15:guide>
        <p15:guide id="12" pos="4089" userDrawn="1">
          <p15:clr>
            <a:srgbClr val="A4A3A4"/>
          </p15:clr>
        </p15:guide>
        <p15:guide id="13" pos="5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FF"/>
    <a:srgbClr val="67C8F5"/>
    <a:srgbClr val="348EFF"/>
    <a:srgbClr val="926CFF"/>
    <a:srgbClr val="B21101"/>
    <a:srgbClr val="000000"/>
    <a:srgbClr val="37517F"/>
    <a:srgbClr val="283B5F"/>
    <a:srgbClr val="415F94"/>
    <a:srgbClr val="1533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93"/>
    <p:restoredTop sz="96966"/>
  </p:normalViewPr>
  <p:slideViewPr>
    <p:cSldViewPr snapToGrid="0" showGuides="1">
      <p:cViewPr varScale="1">
        <p:scale>
          <a:sx n="116" d="100"/>
          <a:sy n="116" d="100"/>
        </p:scale>
        <p:origin x="208" y="224"/>
      </p:cViewPr>
      <p:guideLst>
        <p:guide orient="horz" pos="890"/>
        <p:guide pos="2139"/>
        <p:guide pos="5995"/>
        <p:guide orient="horz" pos="3657"/>
        <p:guide orient="horz" pos="1321"/>
        <p:guide orient="horz" pos="1752"/>
        <p:guide pos="3160"/>
        <p:guide orient="horz" pos="232"/>
        <p:guide orient="horz" pos="3475"/>
        <p:guide orient="horz" pos="2772"/>
        <p:guide pos="6562"/>
        <p:guide pos="4089"/>
        <p:guide pos="50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C8CCD-A8CA-B24A-926C-EF048ED8EEE1}" type="datetimeFigureOut">
              <a:rPr lang="en-PT" smtClean="0"/>
              <a:t>10/6/23</a:t>
            </a:fld>
            <a:endParaRPr lang="en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D2CA6-C10A-3E44-86C8-2A5B4C421E12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07170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Title - tbc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D2CA6-C10A-3E44-86C8-2A5B4C421E12}" type="slidenum">
              <a:rPr lang="en-PT" smtClean="0"/>
              <a:t>1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2938968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7" name="Google Shape;62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D2CA6-C10A-3E44-86C8-2A5B4C421E12}" type="slidenum">
              <a:rPr lang="en-PT" smtClean="0"/>
              <a:t>11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97329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D2CA6-C10A-3E44-86C8-2A5B4C421E12}" type="slidenum">
              <a:rPr lang="en-PT" smtClean="0"/>
              <a:t>13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3475715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414" name="Google Shape;41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9535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Title - tbc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D2CA6-C10A-3E44-86C8-2A5B4C421E12}" type="slidenum">
              <a:rPr lang="en-PT" smtClean="0"/>
              <a:t>15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9763762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414" name="Google Shape;41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60737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D2CA6-C10A-3E44-86C8-2A5B4C421E12}" type="slidenum">
              <a:rPr lang="en-PT" smtClean="0"/>
              <a:t>2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690499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D2CA6-C10A-3E44-86C8-2A5B4C421E12}" type="slidenum">
              <a:rPr lang="en-PT" smtClean="0"/>
              <a:t>3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903276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68" name="Google Shape;6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D2CA6-C10A-3E44-86C8-2A5B4C421E12}" type="slidenum">
              <a:rPr lang="en-PT" smtClean="0"/>
              <a:t>5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633856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99111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4" name="Google Shape;16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73103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414" name="Google Shape;41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74363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414" name="Google Shape;41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5941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4248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6CA5C-8A1E-30CA-840A-792E0DC6A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3937" y="6423023"/>
            <a:ext cx="330200" cy="365125"/>
          </a:xfrm>
          <a:prstGeom prst="rect">
            <a:avLst/>
          </a:prstGeom>
        </p:spPr>
        <p:txBody>
          <a:bodyPr/>
          <a:lstStyle/>
          <a:p>
            <a:fld id="{01E567A2-3FAB-3340-AD3E-357CE37EC0B0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49818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057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BAEFBF-964A-5214-405C-56F0F320DE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1" y="4155440"/>
            <a:ext cx="2702560" cy="270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46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3C5B305E-7B13-7E4D-A616-2C64E55E440B}"/>
              </a:ext>
            </a:extLst>
          </p:cNvPr>
          <p:cNvSpPr txBox="1">
            <a:spLocks/>
          </p:cNvSpPr>
          <p:nvPr userDrawn="1"/>
        </p:nvSpPr>
        <p:spPr>
          <a:xfrm>
            <a:off x="11585404" y="6365464"/>
            <a:ext cx="330200" cy="203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E567A2-3FAB-3340-AD3E-357CE37EC0B0}" type="slidenum">
              <a:rPr lang="en-PT" sz="1100" smtClean="0">
                <a:latin typeface="Noto Sans CJK SC Medium" panose="020B0500000000000000" pitchFamily="34" charset="-128"/>
                <a:ea typeface="Noto Sans CJK SC Medium" panose="020B0500000000000000" pitchFamily="34" charset="-128"/>
              </a:rPr>
              <a:pPr/>
              <a:t>‹#›</a:t>
            </a:fld>
            <a:endParaRPr lang="en-PT" sz="1100">
              <a:latin typeface="Noto Sans CJK SC Medium" panose="020B0500000000000000" pitchFamily="34" charset="-128"/>
              <a:ea typeface="Noto Sans CJK SC Medium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29927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263AEFF3-05A9-2C9A-F132-713CA1BE8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0667" y="6406421"/>
            <a:ext cx="165110" cy="1692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ctr">
              <a:defRPr sz="1100" b="0" i="0">
                <a:solidFill>
                  <a:schemeClr val="tx1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</a:defRPr>
            </a:lvl1pPr>
          </a:lstStyle>
          <a:p>
            <a:fld id="{0821A734-4D34-49EE-80E3-34405AE6F3F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16" descr="Humanising connections for better business | CINNOX">
            <a:extLst>
              <a:ext uri="{FF2B5EF4-FFF2-40B4-BE49-F238E27FC236}">
                <a16:creationId xmlns:a16="http://schemas.microsoft.com/office/drawing/2014/main" id="{9DC0E7D5-44AD-541D-C849-BDBBE8D15B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557" y="6360912"/>
            <a:ext cx="909456" cy="27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3E563F83-7AB9-6C40-BB1A-20C2AD6E394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523137" y="6432550"/>
            <a:ext cx="0" cy="120650"/>
          </a:xfrm>
          <a:prstGeom prst="line">
            <a:avLst/>
          </a:prstGeom>
          <a:ln w="25400" cap="sq" cmpd="sng">
            <a:solidFill>
              <a:srgbClr val="002D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6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710" r:id="rId4"/>
    <p:sldLayoutId id="2147483772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26.jpeg"/><Relationship Id="rId21" Type="http://schemas.openxmlformats.org/officeDocument/2006/relationships/image" Target="../media/image121.png"/><Relationship Id="rId42" Type="http://schemas.openxmlformats.org/officeDocument/2006/relationships/image" Target="../media/image142.png"/><Relationship Id="rId47" Type="http://schemas.openxmlformats.org/officeDocument/2006/relationships/image" Target="../media/image147.png"/><Relationship Id="rId63" Type="http://schemas.openxmlformats.org/officeDocument/2006/relationships/image" Target="../media/image163.png"/><Relationship Id="rId68" Type="http://schemas.openxmlformats.org/officeDocument/2006/relationships/image" Target="../media/image167.jpe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16.png"/><Relationship Id="rId29" Type="http://schemas.openxmlformats.org/officeDocument/2006/relationships/image" Target="../media/image129.png"/><Relationship Id="rId11" Type="http://schemas.openxmlformats.org/officeDocument/2006/relationships/image" Target="../media/image111.png"/><Relationship Id="rId24" Type="http://schemas.openxmlformats.org/officeDocument/2006/relationships/image" Target="../media/image124.jpeg"/><Relationship Id="rId32" Type="http://schemas.openxmlformats.org/officeDocument/2006/relationships/image" Target="../media/image132.tiff"/><Relationship Id="rId37" Type="http://schemas.openxmlformats.org/officeDocument/2006/relationships/image" Target="../media/image137.png"/><Relationship Id="rId40" Type="http://schemas.openxmlformats.org/officeDocument/2006/relationships/image" Target="../media/image140.png"/><Relationship Id="rId45" Type="http://schemas.openxmlformats.org/officeDocument/2006/relationships/image" Target="../media/image145.jpeg"/><Relationship Id="rId53" Type="http://schemas.openxmlformats.org/officeDocument/2006/relationships/image" Target="../media/image153.jpeg"/><Relationship Id="rId58" Type="http://schemas.openxmlformats.org/officeDocument/2006/relationships/image" Target="../media/image158.png"/><Relationship Id="rId66" Type="http://schemas.microsoft.com/office/2007/relationships/hdphoto" Target="../media/hdphoto1.wdp"/><Relationship Id="rId5" Type="http://schemas.openxmlformats.org/officeDocument/2006/relationships/image" Target="../media/image105.png"/><Relationship Id="rId61" Type="http://schemas.openxmlformats.org/officeDocument/2006/relationships/image" Target="../media/image161.png"/><Relationship Id="rId19" Type="http://schemas.openxmlformats.org/officeDocument/2006/relationships/image" Target="../media/image119.tiff"/><Relationship Id="rId14" Type="http://schemas.openxmlformats.org/officeDocument/2006/relationships/image" Target="../media/image114.jpeg"/><Relationship Id="rId22" Type="http://schemas.openxmlformats.org/officeDocument/2006/relationships/image" Target="../media/image122.png"/><Relationship Id="rId27" Type="http://schemas.openxmlformats.org/officeDocument/2006/relationships/image" Target="../media/image127.png"/><Relationship Id="rId30" Type="http://schemas.openxmlformats.org/officeDocument/2006/relationships/image" Target="../media/image130.jpeg"/><Relationship Id="rId35" Type="http://schemas.openxmlformats.org/officeDocument/2006/relationships/image" Target="../media/image135.tiff"/><Relationship Id="rId43" Type="http://schemas.openxmlformats.org/officeDocument/2006/relationships/image" Target="../media/image143.tiff"/><Relationship Id="rId48" Type="http://schemas.openxmlformats.org/officeDocument/2006/relationships/image" Target="../media/image148.jpeg"/><Relationship Id="rId56" Type="http://schemas.openxmlformats.org/officeDocument/2006/relationships/image" Target="../media/image156.png"/><Relationship Id="rId64" Type="http://schemas.openxmlformats.org/officeDocument/2006/relationships/image" Target="../media/image164.png"/><Relationship Id="rId69" Type="http://schemas.openxmlformats.org/officeDocument/2006/relationships/image" Target="../media/image168.png"/><Relationship Id="rId8" Type="http://schemas.openxmlformats.org/officeDocument/2006/relationships/image" Target="../media/image108.jpeg"/><Relationship Id="rId51" Type="http://schemas.openxmlformats.org/officeDocument/2006/relationships/image" Target="../media/image151.png"/><Relationship Id="rId3" Type="http://schemas.openxmlformats.org/officeDocument/2006/relationships/image" Target="../media/image103.jpg"/><Relationship Id="rId12" Type="http://schemas.openxmlformats.org/officeDocument/2006/relationships/image" Target="../media/image112.png"/><Relationship Id="rId17" Type="http://schemas.openxmlformats.org/officeDocument/2006/relationships/image" Target="../media/image117.tiff"/><Relationship Id="rId25" Type="http://schemas.openxmlformats.org/officeDocument/2006/relationships/image" Target="../media/image125.png"/><Relationship Id="rId33" Type="http://schemas.openxmlformats.org/officeDocument/2006/relationships/image" Target="../media/image133.tiff"/><Relationship Id="rId38" Type="http://schemas.openxmlformats.org/officeDocument/2006/relationships/image" Target="../media/image138.png"/><Relationship Id="rId46" Type="http://schemas.openxmlformats.org/officeDocument/2006/relationships/image" Target="../media/image146.GIF"/><Relationship Id="rId59" Type="http://schemas.openxmlformats.org/officeDocument/2006/relationships/image" Target="../media/image159.png"/><Relationship Id="rId67" Type="http://schemas.openxmlformats.org/officeDocument/2006/relationships/image" Target="../media/image166.png"/><Relationship Id="rId20" Type="http://schemas.openxmlformats.org/officeDocument/2006/relationships/image" Target="../media/image120.tiff"/><Relationship Id="rId41" Type="http://schemas.openxmlformats.org/officeDocument/2006/relationships/image" Target="../media/image141.png"/><Relationship Id="rId54" Type="http://schemas.openxmlformats.org/officeDocument/2006/relationships/image" Target="../media/image154.png"/><Relationship Id="rId62" Type="http://schemas.openxmlformats.org/officeDocument/2006/relationships/image" Target="../media/image162.png"/><Relationship Id="rId70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5" Type="http://schemas.openxmlformats.org/officeDocument/2006/relationships/image" Target="../media/image115.jpeg"/><Relationship Id="rId23" Type="http://schemas.openxmlformats.org/officeDocument/2006/relationships/image" Target="../media/image123.png"/><Relationship Id="rId28" Type="http://schemas.openxmlformats.org/officeDocument/2006/relationships/image" Target="../media/image128.jpeg"/><Relationship Id="rId36" Type="http://schemas.openxmlformats.org/officeDocument/2006/relationships/image" Target="../media/image136.jpeg"/><Relationship Id="rId49" Type="http://schemas.openxmlformats.org/officeDocument/2006/relationships/image" Target="../media/image149.jpeg"/><Relationship Id="rId57" Type="http://schemas.openxmlformats.org/officeDocument/2006/relationships/image" Target="../media/image157.png"/><Relationship Id="rId10" Type="http://schemas.openxmlformats.org/officeDocument/2006/relationships/image" Target="../media/image110.jpeg"/><Relationship Id="rId31" Type="http://schemas.openxmlformats.org/officeDocument/2006/relationships/image" Target="../media/image131.tiff"/><Relationship Id="rId44" Type="http://schemas.openxmlformats.org/officeDocument/2006/relationships/image" Target="../media/image144.tiff"/><Relationship Id="rId52" Type="http://schemas.openxmlformats.org/officeDocument/2006/relationships/image" Target="../media/image152.GIF"/><Relationship Id="rId60" Type="http://schemas.openxmlformats.org/officeDocument/2006/relationships/image" Target="../media/image160.png"/><Relationship Id="rId65" Type="http://schemas.openxmlformats.org/officeDocument/2006/relationships/image" Target="../media/image165.pn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Relationship Id="rId13" Type="http://schemas.openxmlformats.org/officeDocument/2006/relationships/image" Target="../media/image113.png"/><Relationship Id="rId18" Type="http://schemas.openxmlformats.org/officeDocument/2006/relationships/image" Target="../media/image118.tiff"/><Relationship Id="rId39" Type="http://schemas.openxmlformats.org/officeDocument/2006/relationships/image" Target="../media/image139.png"/><Relationship Id="rId34" Type="http://schemas.openxmlformats.org/officeDocument/2006/relationships/image" Target="../media/image134.tiff"/><Relationship Id="rId50" Type="http://schemas.openxmlformats.org/officeDocument/2006/relationships/image" Target="../media/image150.GIF"/><Relationship Id="rId55" Type="http://schemas.openxmlformats.org/officeDocument/2006/relationships/image" Target="../media/image15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svg"/><Relationship Id="rId25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svg"/><Relationship Id="rId22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jp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26" Type="http://schemas.openxmlformats.org/officeDocument/2006/relationships/image" Target="../media/image66.png"/><Relationship Id="rId21" Type="http://schemas.openxmlformats.org/officeDocument/2006/relationships/image" Target="../media/image61.png"/><Relationship Id="rId34" Type="http://schemas.openxmlformats.org/officeDocument/2006/relationships/image" Target="../media/image74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33" Type="http://schemas.openxmlformats.org/officeDocument/2006/relationships/image" Target="../media/image73.png"/><Relationship Id="rId38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24" Type="http://schemas.openxmlformats.org/officeDocument/2006/relationships/image" Target="../media/image64.png"/><Relationship Id="rId32" Type="http://schemas.openxmlformats.org/officeDocument/2006/relationships/image" Target="../media/image72.png"/><Relationship Id="rId37" Type="http://schemas.openxmlformats.org/officeDocument/2006/relationships/image" Target="../media/image77.jpe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28" Type="http://schemas.openxmlformats.org/officeDocument/2006/relationships/image" Target="../media/image68.png"/><Relationship Id="rId36" Type="http://schemas.openxmlformats.org/officeDocument/2006/relationships/image" Target="../media/image76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31" Type="http://schemas.openxmlformats.org/officeDocument/2006/relationships/image" Target="../media/image71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Relationship Id="rId27" Type="http://schemas.openxmlformats.org/officeDocument/2006/relationships/image" Target="../media/image67.png"/><Relationship Id="rId30" Type="http://schemas.openxmlformats.org/officeDocument/2006/relationships/image" Target="../media/image70.png"/><Relationship Id="rId35" Type="http://schemas.openxmlformats.org/officeDocument/2006/relationships/image" Target="../media/image75.png"/><Relationship Id="rId8" Type="http://schemas.openxmlformats.org/officeDocument/2006/relationships/image" Target="../media/image48.png"/><Relationship Id="rId3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-圖案 3">
            <a:extLst>
              <a:ext uri="{FF2B5EF4-FFF2-40B4-BE49-F238E27FC236}">
                <a16:creationId xmlns:a16="http://schemas.microsoft.com/office/drawing/2014/main" id="{0C0D35C1-8528-7445-B5DF-0E6CBCD11BAD}"/>
              </a:ext>
            </a:extLst>
          </p:cNvPr>
          <p:cNvSpPr/>
          <p:nvPr/>
        </p:nvSpPr>
        <p:spPr>
          <a:xfrm>
            <a:off x="6738497" y="5337909"/>
            <a:ext cx="1316410" cy="1287978"/>
          </a:xfrm>
          <a:prstGeom prst="corner">
            <a:avLst/>
          </a:prstGeom>
          <a:solidFill>
            <a:srgbClr val="ACC2E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584A5EA-578F-84DE-1BC7-7BB83DFB3A1B}"/>
              </a:ext>
            </a:extLst>
          </p:cNvPr>
          <p:cNvSpPr txBox="1">
            <a:spLocks/>
          </p:cNvSpPr>
          <p:nvPr/>
        </p:nvSpPr>
        <p:spPr>
          <a:xfrm>
            <a:off x="667398" y="2331061"/>
            <a:ext cx="8262290" cy="166597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K" sz="3600" b="1" dirty="0">
                <a:solidFill>
                  <a:schemeClr val="accent1"/>
                </a:solidFill>
                <a:latin typeface="Poppins" pitchFamily="2" charset="0"/>
                <a:cs typeface="Poppins" pitchFamily="2" charset="0"/>
              </a:rPr>
              <a:t>The Artisan of Neural Networks</a:t>
            </a:r>
          </a:p>
          <a:p>
            <a:r>
              <a:rPr lang="zh-TW" altLang="en-US" sz="3200" b="1" spc="600" dirty="0">
                <a:solidFill>
                  <a:schemeClr val="accent1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" pitchFamily="2" charset="77"/>
              </a:rPr>
              <a:t>數位</a:t>
            </a:r>
            <a:r>
              <a:rPr lang="en-HK" sz="3200" b="1" spc="600" dirty="0" err="1">
                <a:solidFill>
                  <a:schemeClr val="accent1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 SemiBold" pitchFamily="2" charset="77"/>
              </a:rPr>
              <a:t>神經</a:t>
            </a:r>
            <a:r>
              <a:rPr lang="zh-TW" altLang="en-US" sz="3200" b="1" spc="600" dirty="0">
                <a:solidFill>
                  <a:schemeClr val="accent1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 SemiBold" pitchFamily="2" charset="77"/>
              </a:rPr>
              <a:t>工匠</a:t>
            </a:r>
            <a:endParaRPr lang="en-HK" sz="3200" b="1" spc="600" dirty="0">
              <a:solidFill>
                <a:schemeClr val="accent1"/>
              </a:solidFill>
              <a:latin typeface="Noto Sans CJK SC" panose="020B0500000000000000" pitchFamily="34" charset="-128"/>
              <a:ea typeface="Noto Sans CJK SC" panose="020B0500000000000000" pitchFamily="34" charset="-128"/>
              <a:cs typeface="Poppins SemiBold" pitchFamily="2" charset="77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0AA7221D-1199-3A7B-F12F-C5F94A9699B4}"/>
              </a:ext>
            </a:extLst>
          </p:cNvPr>
          <p:cNvSpPr txBox="1">
            <a:spLocks/>
          </p:cNvSpPr>
          <p:nvPr/>
        </p:nvSpPr>
        <p:spPr>
          <a:xfrm>
            <a:off x="678029" y="5966658"/>
            <a:ext cx="1847691" cy="39838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400" b="1" i="0" kern="1200">
                <a:solidFill>
                  <a:schemeClr val="bg1"/>
                </a:solidFill>
                <a:latin typeface="Poppins SemiBold" pitchFamily="2" charset="77"/>
                <a:ea typeface="Verdana" panose="020B0604030504040204" pitchFamily="34" charset="0"/>
                <a:cs typeface="Poppins SemiBold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b="0" dirty="0">
                <a:solidFill>
                  <a:schemeClr val="accent1"/>
                </a:solidFill>
                <a:latin typeface="Poppins" pitchFamily="2" charset="77"/>
                <a:cs typeface="Poppins" pitchFamily="2" charset="77"/>
              </a:rPr>
              <a:t>Ver 2023.10</a:t>
            </a:r>
            <a:endParaRPr lang="en-HK" sz="1400" b="0" dirty="0">
              <a:solidFill>
                <a:schemeClr val="accent1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317B13-1D46-D2CE-DC1E-A9A0F5874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05" y="634241"/>
            <a:ext cx="2374900" cy="393700"/>
          </a:xfrm>
          <a:prstGeom prst="rect">
            <a:avLst/>
          </a:prstGeom>
        </p:spPr>
      </p:pic>
      <p:pic>
        <p:nvPicPr>
          <p:cNvPr id="2" name="Picture 1" descr="A picture containing person&#10;&#10;Description automatically generated">
            <a:extLst>
              <a:ext uri="{FF2B5EF4-FFF2-40B4-BE49-F238E27FC236}">
                <a16:creationId xmlns:a16="http://schemas.microsoft.com/office/drawing/2014/main" id="{8DEEBFDA-CCA5-9F06-31B2-AE620C9013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7433"/>
                    </a14:imgEffect>
                    <a14:imgEffect>
                      <a14:saturation sat="79000"/>
                    </a14:imgEffect>
                    <a14:imgEffect>
                      <a14:brightnessContrast bright="3000" contrast="-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0417" y="533384"/>
            <a:ext cx="6324616" cy="6324616"/>
          </a:xfrm>
          <a:prstGeom prst="rect">
            <a:avLst/>
          </a:prstGeom>
        </p:spPr>
      </p:pic>
      <p:sp>
        <p:nvSpPr>
          <p:cNvPr id="15" name="L-圖案 14">
            <a:extLst>
              <a:ext uri="{FF2B5EF4-FFF2-40B4-BE49-F238E27FC236}">
                <a16:creationId xmlns:a16="http://schemas.microsoft.com/office/drawing/2014/main" id="{E8643D43-B9AC-5144-8589-A57531F87649}"/>
              </a:ext>
            </a:extLst>
          </p:cNvPr>
          <p:cNvSpPr/>
          <p:nvPr/>
        </p:nvSpPr>
        <p:spPr>
          <a:xfrm>
            <a:off x="10351457" y="265941"/>
            <a:ext cx="1557642" cy="1524000"/>
          </a:xfrm>
          <a:prstGeom prst="corner">
            <a:avLst/>
          </a:prstGeom>
          <a:solidFill>
            <a:srgbClr val="7894FF">
              <a:alpha val="35000"/>
            </a:srgbClr>
          </a:solidFill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B0ED13A5-2003-35CD-2D31-F3ED5F5E760A}"/>
              </a:ext>
            </a:extLst>
          </p:cNvPr>
          <p:cNvSpPr txBox="1">
            <a:spLocks/>
          </p:cNvSpPr>
          <p:nvPr/>
        </p:nvSpPr>
        <p:spPr>
          <a:xfrm>
            <a:off x="678029" y="3587686"/>
            <a:ext cx="5644222" cy="47318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400" b="1" i="0" kern="1200">
                <a:solidFill>
                  <a:schemeClr val="bg1"/>
                </a:solidFill>
                <a:latin typeface="Poppins SemiBold" pitchFamily="2" charset="77"/>
                <a:ea typeface="Verdana" panose="020B0604030504040204" pitchFamily="34" charset="0"/>
                <a:cs typeface="Poppins SemiBold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K" sz="2400" b="0" dirty="0">
                <a:solidFill>
                  <a:srgbClr val="008EFF"/>
                </a:solidFill>
                <a:latin typeface="Poppins Medium" pitchFamily="2" charset="0"/>
                <a:cs typeface="Poppins Medium" pitchFamily="2" charset="0"/>
              </a:rPr>
              <a:t>Together, we shape the future</a:t>
            </a:r>
          </a:p>
        </p:txBody>
      </p:sp>
    </p:spTree>
    <p:extLst>
      <p:ext uri="{BB962C8B-B14F-4D97-AF65-F5344CB8AC3E}">
        <p14:creationId xmlns:p14="http://schemas.microsoft.com/office/powerpoint/2010/main" val="2449922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15"/>
          <p:cNvSpPr txBox="1">
            <a:spLocks noGrp="1"/>
          </p:cNvSpPr>
          <p:nvPr>
            <p:ph type="sldNum" idx="12"/>
          </p:nvPr>
        </p:nvSpPr>
        <p:spPr>
          <a:xfrm>
            <a:off x="11573937" y="6423023"/>
            <a:ext cx="33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99E06B-7CB8-9603-FF0C-DEB2641218E2}"/>
              </a:ext>
            </a:extLst>
          </p:cNvPr>
          <p:cNvSpPr txBox="1"/>
          <p:nvPr/>
        </p:nvSpPr>
        <p:spPr>
          <a:xfrm>
            <a:off x="927894" y="5437883"/>
            <a:ext cx="3027537" cy="1042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5450" indent="-1354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Network ID (CX + EX) </a:t>
            </a:r>
            <a:r>
              <a:rPr lang="en-US" sz="1000" dirty="0" err="1">
                <a:solidFill>
                  <a:srgbClr val="000000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網絡身份</a:t>
            </a:r>
            <a:r>
              <a:rPr lang="en-US" sz="1000" dirty="0">
                <a:solidFill>
                  <a:srgbClr val="000000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 (CX + EX)</a:t>
            </a:r>
          </a:p>
          <a:p>
            <a:pPr marL="135450" indent="-1354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Device Layer and Application Layer</a:t>
            </a:r>
          </a:p>
          <a:p>
            <a:pPr>
              <a:lnSpc>
                <a:spcPts val="1500"/>
              </a:lnSpc>
              <a:tabLst>
                <a:tab pos="122238" algn="l"/>
              </a:tabLst>
            </a:pPr>
            <a:r>
              <a:rPr lang="en-US" sz="1000" dirty="0">
                <a:solidFill>
                  <a:srgbClr val="000000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	</a:t>
            </a:r>
            <a:r>
              <a:rPr lang="en-US" sz="1000" dirty="0" err="1">
                <a:solidFill>
                  <a:srgbClr val="000000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設備層和應用層</a:t>
            </a:r>
            <a:endParaRPr lang="en-US" sz="1000" dirty="0">
              <a:solidFill>
                <a:srgbClr val="000000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  <a:cs typeface="Poppins" pitchFamily="2" charset="77"/>
            </a:endParaRPr>
          </a:p>
          <a:p>
            <a:pPr marL="135450" indent="-1354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Identical Personal Traits (Customers and Employees) </a:t>
            </a:r>
            <a:r>
              <a:rPr lang="en-US" sz="1000" dirty="0" err="1">
                <a:solidFill>
                  <a:srgbClr val="000000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可辨識的個人特質</a:t>
            </a:r>
            <a:r>
              <a:rPr lang="en-US" sz="1000" dirty="0">
                <a:solidFill>
                  <a:srgbClr val="000000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 (</a:t>
            </a:r>
            <a:r>
              <a:rPr lang="en-US" sz="1000" dirty="0" err="1">
                <a:solidFill>
                  <a:srgbClr val="000000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客戶</a:t>
            </a:r>
            <a:r>
              <a:rPr lang="en-US" sz="1000" dirty="0">
                <a:solidFill>
                  <a:srgbClr val="000000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 + </a:t>
            </a:r>
            <a:r>
              <a:rPr lang="en-US" sz="1000" dirty="0" err="1">
                <a:solidFill>
                  <a:srgbClr val="000000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員工</a:t>
            </a:r>
            <a:r>
              <a:rPr lang="en-US" sz="1000" dirty="0">
                <a:solidFill>
                  <a:srgbClr val="000000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B0D732-F5FC-A8C2-875B-3281622E8830}"/>
              </a:ext>
            </a:extLst>
          </p:cNvPr>
          <p:cNvSpPr txBox="1"/>
          <p:nvPr/>
        </p:nvSpPr>
        <p:spPr>
          <a:xfrm>
            <a:off x="4905110" y="5436531"/>
            <a:ext cx="2585214" cy="849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5450" indent="-1354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Network Information </a:t>
            </a:r>
            <a:r>
              <a:rPr lang="en-US" sz="1000" dirty="0" err="1">
                <a:solidFill>
                  <a:srgbClr val="000000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網絡信息</a:t>
            </a:r>
            <a:endParaRPr lang="en-US" sz="1000" dirty="0">
              <a:solidFill>
                <a:srgbClr val="000000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  <a:cs typeface="Poppins" pitchFamily="2" charset="77"/>
            </a:endParaRPr>
          </a:p>
          <a:p>
            <a:pPr marL="135450" indent="-1354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Signaling Layer </a:t>
            </a:r>
            <a:r>
              <a:rPr lang="en-US" sz="1000" dirty="0" err="1">
                <a:solidFill>
                  <a:srgbClr val="000000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信令層</a:t>
            </a:r>
            <a:endParaRPr lang="en-US" sz="1000" dirty="0">
              <a:solidFill>
                <a:srgbClr val="000000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  <a:cs typeface="Poppins" pitchFamily="2" charset="77"/>
            </a:endParaRPr>
          </a:p>
          <a:p>
            <a:pPr marL="135450" indent="-1354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Channels and IP </a:t>
            </a:r>
            <a:r>
              <a:rPr lang="en-US" sz="1000" dirty="0" err="1">
                <a:solidFill>
                  <a:srgbClr val="000000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渠道和</a:t>
            </a:r>
            <a:r>
              <a:rPr lang="en-US" sz="1000" dirty="0">
                <a:solidFill>
                  <a:srgbClr val="000000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 IP</a:t>
            </a:r>
          </a:p>
          <a:p>
            <a:pPr marL="135450" indent="-1354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OA Systems OA </a:t>
            </a:r>
            <a:r>
              <a:rPr lang="en-US" sz="1000" dirty="0" err="1">
                <a:solidFill>
                  <a:srgbClr val="000000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系統</a:t>
            </a:r>
            <a:endParaRPr lang="en-US" sz="1000" dirty="0">
              <a:solidFill>
                <a:srgbClr val="000000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  <a:cs typeface="Poppins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45154B-136D-E310-3520-2B680DEF5F68}"/>
              </a:ext>
            </a:extLst>
          </p:cNvPr>
          <p:cNvSpPr txBox="1"/>
          <p:nvPr/>
        </p:nvSpPr>
        <p:spPr>
          <a:xfrm>
            <a:off x="8440004" y="5425526"/>
            <a:ext cx="3464133" cy="849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5450" indent="-1354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Visibility of Real-Time (200 </a:t>
            </a:r>
            <a:r>
              <a:rPr lang="en-US" sz="1000" dirty="0" err="1">
                <a:solidFill>
                  <a:srgbClr val="000000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ms</a:t>
            </a:r>
            <a:r>
              <a:rPr lang="en-US" sz="1000" dirty="0">
                <a:solidFill>
                  <a:srgbClr val="000000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) and Historical Data </a:t>
            </a:r>
            <a:r>
              <a:rPr lang="en-US" sz="1000" dirty="0" err="1">
                <a:solidFill>
                  <a:srgbClr val="000000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實時可見性</a:t>
            </a:r>
            <a:r>
              <a:rPr lang="en-US" sz="1000" dirty="0">
                <a:solidFill>
                  <a:srgbClr val="000000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 (200毫秒) </a:t>
            </a:r>
            <a:r>
              <a:rPr lang="en-US" sz="1000" dirty="0" err="1">
                <a:solidFill>
                  <a:srgbClr val="000000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和歴史數據</a:t>
            </a:r>
            <a:endParaRPr lang="en-US" sz="1000" dirty="0">
              <a:solidFill>
                <a:srgbClr val="000000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  <a:cs typeface="Poppins" pitchFamily="2" charset="77"/>
            </a:endParaRPr>
          </a:p>
          <a:p>
            <a:pPr marL="135450" indent="-1354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000" dirty="0" err="1">
                <a:solidFill>
                  <a:srgbClr val="000000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Categorisation</a:t>
            </a:r>
            <a:r>
              <a:rPr lang="en-US" sz="1000" dirty="0">
                <a:solidFill>
                  <a:srgbClr val="000000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 of Actionable Data across Channels and Media </a:t>
            </a:r>
            <a:r>
              <a:rPr lang="en-US" sz="1000" dirty="0" err="1">
                <a:solidFill>
                  <a:srgbClr val="000000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跨渠道和多媒體的可操作分類</a:t>
            </a:r>
            <a:endParaRPr lang="en-US" sz="1000" dirty="0">
              <a:solidFill>
                <a:srgbClr val="000000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  <a:cs typeface="Poppins" pitchFamily="2" charset="77"/>
            </a:endParaRPr>
          </a:p>
        </p:txBody>
      </p:sp>
      <p:sp>
        <p:nvSpPr>
          <p:cNvPr id="39" name="Google Shape;411;p12">
            <a:extLst>
              <a:ext uri="{FF2B5EF4-FFF2-40B4-BE49-F238E27FC236}">
                <a16:creationId xmlns:a16="http://schemas.microsoft.com/office/drawing/2014/main" id="{DD118B5E-9F9B-B148-97B3-BB895A614D2F}"/>
              </a:ext>
            </a:extLst>
          </p:cNvPr>
          <p:cNvSpPr txBox="1"/>
          <p:nvPr/>
        </p:nvSpPr>
        <p:spPr>
          <a:xfrm>
            <a:off x="668298" y="434670"/>
            <a:ext cx="10207403" cy="78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800" b="1" dirty="0">
                <a:solidFill>
                  <a:srgbClr val="0C3684"/>
                </a:solidFill>
                <a:latin typeface="Poppins SemiBold" pitchFamily="2" charset="0"/>
                <a:cs typeface="Poppins SemiBold" pitchFamily="2" charset="0"/>
                <a:sym typeface="Poppins"/>
              </a:rPr>
              <a:t>Connecting Neurons</a:t>
            </a:r>
          </a:p>
          <a:p>
            <a:pPr>
              <a:spcBef>
                <a:spcPts val="50"/>
              </a:spcBef>
              <a:buClr>
                <a:schemeClr val="dk1"/>
              </a:buClr>
              <a:buSzPts val="2400"/>
            </a:pPr>
            <a:r>
              <a:rPr lang="en-US" altLang="zh-CN" sz="2000" dirty="0">
                <a:solidFill>
                  <a:srgbClr val="7894FF"/>
                </a:solidFill>
                <a:latin typeface="Poppins" pitchFamily="2" charset="0"/>
                <a:cs typeface="Poppins" pitchFamily="2" charset="0"/>
              </a:rPr>
              <a:t>Communication, Information, Operations &amp; Data Technologies</a:t>
            </a:r>
            <a:endParaRPr sz="2000" dirty="0">
              <a:solidFill>
                <a:srgbClr val="7894FF"/>
              </a:solidFill>
              <a:latin typeface="Poppins" pitchFamily="2" charset="0"/>
              <a:cs typeface="Poppins" pitchFamily="2" charset="0"/>
            </a:endParaRPr>
          </a:p>
          <a:p>
            <a:pPr marL="0" marR="0" lvl="0" indent="0" algn="l" rtl="0">
              <a:spcBef>
                <a:spcPts val="50"/>
              </a:spcBef>
              <a:spcAft>
                <a:spcPts val="0"/>
              </a:spcAft>
              <a:buClr>
                <a:srgbClr val="7B7B7B"/>
              </a:buClr>
              <a:buSzPts val="2000"/>
              <a:buFont typeface="Arial"/>
              <a:buNone/>
            </a:pPr>
            <a:r>
              <a:rPr lang="zh-TW" altLang="en-US" sz="2000" spc="300" dirty="0">
                <a:solidFill>
                  <a:srgbClr val="7B7B7B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"/>
                <a:sym typeface="Poppins"/>
              </a:rPr>
              <a:t>萬物互聯</a:t>
            </a:r>
            <a:endParaRPr sz="2000" u="none" strike="noStrike" cap="none" spc="300" dirty="0">
              <a:solidFill>
                <a:srgbClr val="7B7B7B"/>
              </a:solidFill>
              <a:latin typeface="Noto Sans CJK SC Medium" panose="020B0500000000000000" pitchFamily="34" charset="-128"/>
              <a:ea typeface="Noto Sans CJK SC Medium" panose="020B0500000000000000" pitchFamily="34" charset="-128"/>
              <a:cs typeface="Poppins"/>
              <a:sym typeface="Poppins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DBC898B-0D9B-584D-ACB4-6AA85FB6F342}"/>
              </a:ext>
            </a:extLst>
          </p:cNvPr>
          <p:cNvSpPr/>
          <p:nvPr/>
        </p:nvSpPr>
        <p:spPr>
          <a:xfrm>
            <a:off x="0" y="4614407"/>
            <a:ext cx="12192000" cy="781730"/>
          </a:xfrm>
          <a:prstGeom prst="rect">
            <a:avLst/>
          </a:prstGeom>
          <a:solidFill>
            <a:srgbClr val="002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0B0E46DB-1660-A544-AAD4-F7526A31CE76}"/>
              </a:ext>
            </a:extLst>
          </p:cNvPr>
          <p:cNvSpPr/>
          <p:nvPr/>
        </p:nvSpPr>
        <p:spPr>
          <a:xfrm>
            <a:off x="557212" y="4721589"/>
            <a:ext cx="355758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altLang="zh-TW" sz="1600" kern="0" dirty="0">
                <a:solidFill>
                  <a:schemeClr val="accent1"/>
                </a:solidFill>
                <a:latin typeface="Poppins" pitchFamily="2" charset="77"/>
                <a:ea typeface="Noto Sans CJK SC Medium" panose="020B0500000000000000" pitchFamily="34" charset="-128"/>
                <a:cs typeface="Poppins" pitchFamily="2" charset="77"/>
              </a:rPr>
              <a:t>Who are you</a:t>
            </a:r>
          </a:p>
          <a:p>
            <a:pPr lvl="0" algn="ctr">
              <a:defRPr/>
            </a:pPr>
            <a:r>
              <a:rPr lang="zh-TW" altLang="en-US" sz="1400" kern="0" dirty="0">
                <a:solidFill>
                  <a:schemeClr val="accent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Poppins" pitchFamily="2" charset="77"/>
              </a:rPr>
              <a:t>你是誰</a:t>
            </a:r>
            <a:endParaRPr lang="en-GB" altLang="zh-TW" sz="1400" kern="0" dirty="0">
              <a:solidFill>
                <a:schemeClr val="accent1"/>
              </a:solidFill>
              <a:latin typeface="DengXian" panose="02010600030101010101" pitchFamily="2" charset="-122"/>
              <a:ea typeface="DengXian" panose="02010600030101010101" pitchFamily="2" charset="-122"/>
              <a:cs typeface="Poppins" pitchFamily="2" charset="77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051E80BF-EECF-204A-AF71-DD6388208CB6}"/>
              </a:ext>
            </a:extLst>
          </p:cNvPr>
          <p:cNvSpPr/>
          <p:nvPr/>
        </p:nvSpPr>
        <p:spPr>
          <a:xfrm>
            <a:off x="4361102" y="4721589"/>
            <a:ext cx="355758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TW" sz="1600" kern="0" dirty="0">
                <a:solidFill>
                  <a:schemeClr val="accent1"/>
                </a:solidFill>
                <a:latin typeface="Poppins" pitchFamily="2" charset="77"/>
                <a:ea typeface="Noto Sans CJK SC Medium" panose="020B0500000000000000" pitchFamily="34" charset="-128"/>
                <a:cs typeface="Poppins" pitchFamily="2" charset="77"/>
              </a:rPr>
              <a:t>Where</a:t>
            </a:r>
            <a:r>
              <a:rPr lang="en-GB" altLang="zh-TW" sz="1600" kern="0" dirty="0">
                <a:solidFill>
                  <a:schemeClr val="accent1"/>
                </a:solidFill>
                <a:latin typeface="Poppins" pitchFamily="2" charset="77"/>
                <a:ea typeface="Noto Sans CJK SC Medium" panose="020B0500000000000000" pitchFamily="34" charset="-128"/>
                <a:cs typeface="Poppins" pitchFamily="2" charset="77"/>
              </a:rPr>
              <a:t> are you</a:t>
            </a:r>
          </a:p>
          <a:p>
            <a:pPr lvl="0" algn="ctr">
              <a:defRPr/>
            </a:pPr>
            <a:r>
              <a:rPr lang="zh-TW" altLang="en-US" sz="1400" kern="0" dirty="0">
                <a:solidFill>
                  <a:schemeClr val="accent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Poppins" pitchFamily="2" charset="77"/>
              </a:rPr>
              <a:t>你在哪裡</a:t>
            </a:r>
            <a:endParaRPr lang="en-GB" altLang="zh-TW" sz="1400" kern="0" dirty="0">
              <a:solidFill>
                <a:schemeClr val="accent1"/>
              </a:solidFill>
              <a:latin typeface="DengXian" panose="02010600030101010101" pitchFamily="2" charset="-122"/>
              <a:ea typeface="DengXian" panose="02010600030101010101" pitchFamily="2" charset="-122"/>
              <a:cs typeface="Poppins" pitchFamily="2" charset="77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ECAF951B-E6A5-FA48-AAAD-62B9D389D840}"/>
              </a:ext>
            </a:extLst>
          </p:cNvPr>
          <p:cNvSpPr/>
          <p:nvPr/>
        </p:nvSpPr>
        <p:spPr>
          <a:xfrm>
            <a:off x="8164990" y="4598479"/>
            <a:ext cx="35575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altLang="zh-TW" sz="1600" kern="0" dirty="0">
                <a:solidFill>
                  <a:schemeClr val="accent1"/>
                </a:solidFill>
                <a:latin typeface="Poppins" pitchFamily="2" charset="77"/>
                <a:ea typeface="Noto Sans CJK SC Medium" panose="020B0500000000000000" pitchFamily="34" charset="-128"/>
                <a:cs typeface="Poppins" pitchFamily="2" charset="77"/>
              </a:rPr>
              <a:t>What </a:t>
            </a:r>
            <a:r>
              <a:rPr lang="en-US" altLang="zh-TW" sz="1600" kern="0" dirty="0">
                <a:solidFill>
                  <a:schemeClr val="accent1"/>
                </a:solidFill>
                <a:latin typeface="Poppins" pitchFamily="2" charset="77"/>
                <a:ea typeface="Noto Sans CJK SC Medium" panose="020B0500000000000000" pitchFamily="34" charset="-128"/>
                <a:cs typeface="Poppins" pitchFamily="2" charset="77"/>
              </a:rPr>
              <a:t>have you seen</a:t>
            </a:r>
            <a:endParaRPr lang="en-GB" altLang="zh-TW" sz="1600" kern="0" dirty="0">
              <a:solidFill>
                <a:schemeClr val="accent1"/>
              </a:solidFill>
              <a:latin typeface="Poppins" pitchFamily="2" charset="77"/>
              <a:ea typeface="Noto Sans CJK SC Medium" panose="020B0500000000000000" pitchFamily="34" charset="-128"/>
              <a:cs typeface="Poppins" pitchFamily="2" charset="77"/>
            </a:endParaRPr>
          </a:p>
          <a:p>
            <a:pPr lvl="0" algn="ctr">
              <a:defRPr/>
            </a:pPr>
            <a:r>
              <a:rPr lang="en-GB" altLang="zh-TW" sz="1600" kern="0" dirty="0">
                <a:solidFill>
                  <a:schemeClr val="accent1"/>
                </a:solidFill>
                <a:latin typeface="Poppins" pitchFamily="2" charset="77"/>
                <a:ea typeface="Noto Sans CJK SC Medium" panose="020B0500000000000000" pitchFamily="34" charset="-128"/>
                <a:cs typeface="Poppins" pitchFamily="2" charset="77"/>
              </a:rPr>
              <a:t>What will you be doing</a:t>
            </a:r>
          </a:p>
          <a:p>
            <a:pPr lvl="0" algn="ctr">
              <a:defRPr/>
            </a:pPr>
            <a:r>
              <a:rPr lang="zh-TW" altLang="en-US" sz="1400" kern="0" dirty="0">
                <a:solidFill>
                  <a:schemeClr val="accent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Poppins" pitchFamily="2" charset="77"/>
              </a:rPr>
              <a:t>你看了甚</a:t>
            </a:r>
            <a:r>
              <a:rPr lang="zh-TW" altLang="en-HK" sz="1400" kern="0" dirty="0">
                <a:solidFill>
                  <a:schemeClr val="accent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Poppins" pitchFamily="2" charset="77"/>
              </a:rPr>
              <a:t>麼</a:t>
            </a:r>
            <a:r>
              <a:rPr lang="en-HK" altLang="zh-TW" sz="1400" kern="0" dirty="0">
                <a:solidFill>
                  <a:schemeClr val="accent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Poppins" pitchFamily="2" charset="77"/>
              </a:rPr>
              <a:t> / </a:t>
            </a:r>
            <a:r>
              <a:rPr lang="zh-TW" altLang="en-US" sz="1400" kern="0" dirty="0">
                <a:solidFill>
                  <a:schemeClr val="accent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Poppins" pitchFamily="2" charset="77"/>
              </a:rPr>
              <a:t>你將會做甚</a:t>
            </a:r>
            <a:r>
              <a:rPr lang="zh-TW" altLang="en-HK" sz="1400" kern="0" dirty="0">
                <a:solidFill>
                  <a:schemeClr val="accent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Poppins" pitchFamily="2" charset="77"/>
              </a:rPr>
              <a:t>麼</a:t>
            </a:r>
            <a:endParaRPr lang="en-GB" altLang="zh-TW" sz="1400" kern="0" dirty="0">
              <a:solidFill>
                <a:schemeClr val="accent1"/>
              </a:solidFill>
              <a:latin typeface="DengXian" panose="02010600030101010101" pitchFamily="2" charset="-122"/>
              <a:ea typeface="DengXian" panose="02010600030101010101" pitchFamily="2" charset="-122"/>
              <a:cs typeface="Poppins" pitchFamily="2" charset="77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2DD9FAF-2D7E-0DEE-9272-2FAA343EA3C2}"/>
              </a:ext>
            </a:extLst>
          </p:cNvPr>
          <p:cNvGrpSpPr/>
          <p:nvPr/>
        </p:nvGrpSpPr>
        <p:grpSpPr>
          <a:xfrm>
            <a:off x="4709520" y="1507180"/>
            <a:ext cx="2927230" cy="2998807"/>
            <a:chOff x="4709520" y="1316960"/>
            <a:chExt cx="2927230" cy="2998807"/>
          </a:xfrm>
        </p:grpSpPr>
        <p:sp>
          <p:nvSpPr>
            <p:cNvPr id="644" name="Google Shape;644;p15"/>
            <p:cNvSpPr/>
            <p:nvPr/>
          </p:nvSpPr>
          <p:spPr>
            <a:xfrm>
              <a:off x="5568235" y="1316960"/>
              <a:ext cx="1137449" cy="51077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7F7F7F"/>
                  </a:solidFill>
                  <a:latin typeface="Poppins"/>
                  <a:ea typeface="Poppins"/>
                  <a:cs typeface="Poppins"/>
                  <a:sym typeface="Poppins"/>
                </a:rPr>
                <a:t>IT, OT</a:t>
              </a:r>
              <a:endParaRPr dirty="0">
                <a:solidFill>
                  <a:srgbClr val="7F7F7F"/>
                </a:solidFill>
              </a:endParaRPr>
            </a:p>
          </p:txBody>
        </p:sp>
        <p:pic>
          <p:nvPicPr>
            <p:cNvPr id="646" name="Google Shape;646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709520" y="1633881"/>
              <a:ext cx="2927230" cy="25675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D42436B-7781-CC48-A04D-71A4A0191284}"/>
                </a:ext>
              </a:extLst>
            </p:cNvPr>
            <p:cNvSpPr/>
            <p:nvPr/>
          </p:nvSpPr>
          <p:spPr>
            <a:xfrm>
              <a:off x="5816600" y="2667000"/>
              <a:ext cx="622300" cy="635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5638799" y="2753122"/>
              <a:ext cx="1003301" cy="51077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003282"/>
                  </a:solidFill>
                  <a:latin typeface="Poppins"/>
                  <a:ea typeface="Poppins"/>
                  <a:cs typeface="Poppins"/>
                  <a:sym typeface="Poppins"/>
                </a:rPr>
                <a:t>EX</a:t>
              </a:r>
              <a:endParaRPr b="1" dirty="0"/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D35DE95E-5602-201C-4150-54DE0F8D90EC}"/>
                </a:ext>
              </a:extLst>
            </p:cNvPr>
            <p:cNvSpPr/>
            <p:nvPr/>
          </p:nvSpPr>
          <p:spPr>
            <a:xfrm>
              <a:off x="6705603" y="2424332"/>
              <a:ext cx="394132" cy="38920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382573" sx="53000" sy="53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31B555E-4B00-9BE2-7BBF-84533C105404}"/>
                </a:ext>
              </a:extLst>
            </p:cNvPr>
            <p:cNvSpPr txBox="1"/>
            <p:nvPr/>
          </p:nvSpPr>
          <p:spPr>
            <a:xfrm>
              <a:off x="6696891" y="2534196"/>
              <a:ext cx="40059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>
                  <a:solidFill>
                    <a:srgbClr val="0099FF"/>
                  </a:solidFill>
                  <a:latin typeface="Poppins" pitchFamily="2" charset="77"/>
                  <a:cs typeface="Poppins" pitchFamily="2" charset="77"/>
                </a:rPr>
                <a:t>CRM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240DB5C-140A-EAE6-BD96-D74CD0467E7B}"/>
                </a:ext>
              </a:extLst>
            </p:cNvPr>
            <p:cNvSpPr/>
            <p:nvPr/>
          </p:nvSpPr>
          <p:spPr>
            <a:xfrm>
              <a:off x="5647512" y="3926561"/>
              <a:ext cx="394132" cy="38920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382573" sx="53000" sy="53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31F7B003-9CB9-71FE-74A6-E886CA94A625}"/>
                </a:ext>
              </a:extLst>
            </p:cNvPr>
            <p:cNvSpPr/>
            <p:nvPr/>
          </p:nvSpPr>
          <p:spPr>
            <a:xfrm>
              <a:off x="4841970" y="2058572"/>
              <a:ext cx="394132" cy="38920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382573" sx="53000" sy="53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 blue rectangle with black squares&#10;&#10;Description automatically generated">
              <a:extLst>
                <a:ext uri="{FF2B5EF4-FFF2-40B4-BE49-F238E27FC236}">
                  <a16:creationId xmlns:a16="http://schemas.microsoft.com/office/drawing/2014/main" id="{247C939F-2FE2-7B2D-F300-D634AFAB2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37989" y="4035893"/>
              <a:ext cx="213179" cy="170543"/>
            </a:xfrm>
            <a:prstGeom prst="rect">
              <a:avLst/>
            </a:prstGeom>
          </p:spPr>
        </p:pic>
        <p:pic>
          <p:nvPicPr>
            <p:cNvPr id="13" name="Picture 12" descr="A blue and white graph on a black background&#10;&#10;Description automatically generated">
              <a:extLst>
                <a:ext uri="{FF2B5EF4-FFF2-40B4-BE49-F238E27FC236}">
                  <a16:creationId xmlns:a16="http://schemas.microsoft.com/office/drawing/2014/main" id="{E0C382CF-3D03-3998-0431-D8F5F1DE7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30195" y="2129791"/>
              <a:ext cx="217682" cy="246768"/>
            </a:xfrm>
            <a:prstGeom prst="rect">
              <a:avLst/>
            </a:prstGeom>
          </p:spPr>
        </p:pic>
      </p:grp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AA360865-D909-DA49-95D2-B98E78722C32}"/>
              </a:ext>
            </a:extLst>
          </p:cNvPr>
          <p:cNvSpPr txBox="1"/>
          <p:nvPr/>
        </p:nvSpPr>
        <p:spPr>
          <a:xfrm>
            <a:off x="3926006" y="2787639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200" b="1" dirty="0">
                <a:solidFill>
                  <a:srgbClr val="7894FF"/>
                </a:solidFill>
                <a:latin typeface="Noto Sans CJK SC Black" panose="020B0500000000000000" pitchFamily="34" charset="-128"/>
                <a:ea typeface="Noto Sans CJK SC Black" panose="020B0500000000000000" pitchFamily="34" charset="-128"/>
                <a:cs typeface="Poppins Medium" pitchFamily="2" charset="0"/>
              </a:rPr>
              <a:t>＋</a:t>
            </a: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D4F8597D-7659-604E-B91E-D4DB23986DA2}"/>
              </a:ext>
            </a:extLst>
          </p:cNvPr>
          <p:cNvSpPr txBox="1"/>
          <p:nvPr/>
        </p:nvSpPr>
        <p:spPr>
          <a:xfrm>
            <a:off x="7802539" y="2787638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200" b="1" dirty="0">
                <a:solidFill>
                  <a:srgbClr val="7894FF"/>
                </a:solidFill>
                <a:latin typeface="Noto Sans CJK SC Black" panose="020B0500000000000000" pitchFamily="34" charset="-128"/>
                <a:ea typeface="Noto Sans CJK SC Black" panose="020B0500000000000000" pitchFamily="34" charset="-128"/>
                <a:cs typeface="Poppins Medium" pitchFamily="2" charset="0"/>
              </a:rPr>
              <a:t>＝</a:t>
            </a: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7873DEC2-C6E7-DD46-AB3F-D9BE4E1612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21000"/>
                    </a14:imgEffect>
                    <a14:imgEffect>
                      <a14:saturation sat="75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79501" y="1652469"/>
            <a:ext cx="2819400" cy="28067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B9DEA5C5-D1E8-6E65-7299-D8C4E26AE0C5}"/>
              </a:ext>
            </a:extLst>
          </p:cNvPr>
          <p:cNvGrpSpPr/>
          <p:nvPr/>
        </p:nvGrpSpPr>
        <p:grpSpPr>
          <a:xfrm>
            <a:off x="1068763" y="1507180"/>
            <a:ext cx="2745801" cy="2912818"/>
            <a:chOff x="1068763" y="1507180"/>
            <a:chExt cx="2745801" cy="291281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EE41AE9-DB6C-2F62-E2EC-E5A244B36CBA}"/>
                </a:ext>
              </a:extLst>
            </p:cNvPr>
            <p:cNvGrpSpPr/>
            <p:nvPr/>
          </p:nvGrpSpPr>
          <p:grpSpPr>
            <a:xfrm>
              <a:off x="1068763" y="1507180"/>
              <a:ext cx="2745801" cy="2912818"/>
              <a:chOff x="1068763" y="1316960"/>
              <a:chExt cx="2745801" cy="2912818"/>
            </a:xfrm>
          </p:grpSpPr>
          <p:pic>
            <p:nvPicPr>
              <p:cNvPr id="629" name="Google Shape;629;p15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1068763" y="1781777"/>
                <a:ext cx="2745801" cy="24480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43" name="Google Shape;643;p15"/>
              <p:cNvSpPr/>
              <p:nvPr/>
            </p:nvSpPr>
            <p:spPr>
              <a:xfrm>
                <a:off x="1783081" y="1316960"/>
                <a:ext cx="1137449" cy="510778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 dirty="0">
                    <a:solidFill>
                      <a:srgbClr val="7F7F7F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CT</a:t>
                </a:r>
                <a:endParaRPr b="1" dirty="0">
                  <a:solidFill>
                    <a:srgbClr val="7F7F7F"/>
                  </a:solidFill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E2D362F-EBEA-43F1-BDA0-A21B4212D30E}"/>
                  </a:ext>
                </a:extLst>
              </p:cNvPr>
              <p:cNvSpPr/>
              <p:nvPr/>
            </p:nvSpPr>
            <p:spPr>
              <a:xfrm>
                <a:off x="2032000" y="2743200"/>
                <a:ext cx="558800" cy="5969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Google Shape;647;p15"/>
              <p:cNvSpPr/>
              <p:nvPr/>
            </p:nvSpPr>
            <p:spPr>
              <a:xfrm>
                <a:off x="1754580" y="2772204"/>
                <a:ext cx="1137449" cy="510778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 dirty="0">
                    <a:solidFill>
                      <a:srgbClr val="003282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CX</a:t>
                </a:r>
                <a:endParaRPr dirty="0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8E705C9-58C7-8C55-E000-7351B041529C}"/>
                </a:ext>
              </a:extLst>
            </p:cNvPr>
            <p:cNvGrpSpPr/>
            <p:nvPr/>
          </p:nvGrpSpPr>
          <p:grpSpPr>
            <a:xfrm>
              <a:off x="1870000" y="2222058"/>
              <a:ext cx="324000" cy="324000"/>
              <a:chOff x="1870000" y="2222058"/>
              <a:chExt cx="324000" cy="324000"/>
            </a:xfrm>
          </p:grpSpPr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FACF4C63-EFBA-B507-9828-674872E08EEC}"/>
                  </a:ext>
                </a:extLst>
              </p:cNvPr>
              <p:cNvSpPr/>
              <p:nvPr/>
            </p:nvSpPr>
            <p:spPr>
              <a:xfrm>
                <a:off x="1870000" y="2222058"/>
                <a:ext cx="324000" cy="324000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29494"/>
                  </a:srgbClr>
                </a:outerShdw>
              </a:effectLst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pic>
            <p:nvPicPr>
              <p:cNvPr id="14" name="Picture 13" descr="A blue car on a black background&#10;&#10;Description automatically generated">
                <a:extLst>
                  <a:ext uri="{FF2B5EF4-FFF2-40B4-BE49-F238E27FC236}">
                    <a16:creationId xmlns:a16="http://schemas.microsoft.com/office/drawing/2014/main" id="{F65FBBB8-7766-4608-3285-F1D5566F3B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02808" y="2248792"/>
                <a:ext cx="258384" cy="258384"/>
              </a:xfrm>
              <a:prstGeom prst="rect">
                <a:avLst/>
              </a:prstGeom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FA60C30-587F-0458-5640-D5588C9E013D}"/>
                </a:ext>
              </a:extLst>
            </p:cNvPr>
            <p:cNvGrpSpPr/>
            <p:nvPr/>
          </p:nvGrpSpPr>
          <p:grpSpPr>
            <a:xfrm>
              <a:off x="2951931" y="3361855"/>
              <a:ext cx="324000" cy="324000"/>
              <a:chOff x="3761173" y="2270082"/>
              <a:chExt cx="324000" cy="324000"/>
            </a:xfrm>
          </p:grpSpPr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093695C2-D200-B3A4-097F-BD4134F74E0B}"/>
                  </a:ext>
                </a:extLst>
              </p:cNvPr>
              <p:cNvSpPr/>
              <p:nvPr/>
            </p:nvSpPr>
            <p:spPr>
              <a:xfrm>
                <a:off x="3761173" y="2270082"/>
                <a:ext cx="324000" cy="324000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29494"/>
                  </a:srgbClr>
                </a:outerShdw>
              </a:effectLst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pic>
            <p:nvPicPr>
              <p:cNvPr id="41" name="Picture 40" descr="A blue and black logo&#10;&#10;Description automatically generated">
                <a:extLst>
                  <a:ext uri="{FF2B5EF4-FFF2-40B4-BE49-F238E27FC236}">
                    <a16:creationId xmlns:a16="http://schemas.microsoft.com/office/drawing/2014/main" id="{6CD9D3B6-8E6C-538A-08BF-36F95A30D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14667" y="2338901"/>
                <a:ext cx="231734" cy="23173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9F56F04-E264-D444-A9F5-46A0D53C23F6}"/>
              </a:ext>
            </a:extLst>
          </p:cNvPr>
          <p:cNvGrpSpPr/>
          <p:nvPr/>
        </p:nvGrpSpPr>
        <p:grpSpPr>
          <a:xfrm>
            <a:off x="664654" y="969570"/>
            <a:ext cx="10845176" cy="5692534"/>
            <a:chOff x="664654" y="969570"/>
            <a:chExt cx="10845176" cy="569253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5D48094-B869-307F-7F7E-B6E509C4A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  <a14:imgEffect>
                        <a14:brightnessContrast bright="-26000" contrast="5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2213" y="1469463"/>
              <a:ext cx="10747574" cy="4633258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3E98D78-9976-43A8-AE92-954B6DA85273}"/>
                </a:ext>
              </a:extLst>
            </p:cNvPr>
            <p:cNvGrpSpPr/>
            <p:nvPr/>
          </p:nvGrpSpPr>
          <p:grpSpPr>
            <a:xfrm>
              <a:off x="1791254" y="1500053"/>
              <a:ext cx="2121175" cy="457818"/>
              <a:chOff x="1329267" y="1354218"/>
              <a:chExt cx="2121175" cy="457818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F9AADC98-E908-0B4B-5864-329EC29F900D}"/>
                  </a:ext>
                </a:extLst>
              </p:cNvPr>
              <p:cNvSpPr/>
              <p:nvPr/>
            </p:nvSpPr>
            <p:spPr>
              <a:xfrm>
                <a:off x="1329267" y="1447800"/>
                <a:ext cx="279400" cy="2794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bIns="72000" rtlCol="0" anchor="ctr">
                <a:noAutofit/>
              </a:bodyPr>
              <a:lstStyle/>
              <a:p>
                <a:pPr algn="ctr"/>
                <a:r>
                  <a:rPr lang="en-GB" sz="120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3BC2E12-0C75-7E6A-0009-92F47040897C}"/>
                  </a:ext>
                </a:extLst>
              </p:cNvPr>
              <p:cNvSpPr txBox="1"/>
              <p:nvPr/>
            </p:nvSpPr>
            <p:spPr>
              <a:xfrm>
                <a:off x="1713830" y="1354218"/>
                <a:ext cx="1736612" cy="45781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en-US"/>
                </a:defPPr>
                <a:lvl1pPr algn="ctr">
                  <a:spcBef>
                    <a:spcPts val="400"/>
                  </a:spcBef>
                  <a:buSzPct val="80000"/>
                  <a:defRPr sz="1000"/>
                </a:lvl1pPr>
              </a:lstStyle>
              <a:p>
                <a:pPr algn="l">
                  <a:lnSpc>
                    <a:spcPts val="1200"/>
                  </a:lnSpc>
                  <a:spcBef>
                    <a:spcPts val="0"/>
                  </a:spcBef>
                </a:pPr>
                <a:r>
                  <a:rPr lang="en-MY" sz="900" dirty="0">
                    <a:solidFill>
                      <a:srgbClr val="153359"/>
                    </a:solidFill>
                    <a:latin typeface="Poppins" pitchFamily="2" charset="0"/>
                    <a:cs typeface="Poppins" pitchFamily="2" charset="0"/>
                  </a:rPr>
                  <a:t>Customer engages with the enterprise via the preferred channel directly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D042747-A339-87D0-C036-346AB105D915}"/>
                </a:ext>
              </a:extLst>
            </p:cNvPr>
            <p:cNvGrpSpPr/>
            <p:nvPr/>
          </p:nvGrpSpPr>
          <p:grpSpPr>
            <a:xfrm>
              <a:off x="2960491" y="3202671"/>
              <a:ext cx="2121174" cy="281996"/>
              <a:chOff x="1329267" y="2038543"/>
              <a:chExt cx="2121174" cy="281996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CF24B73-7F4F-57CE-C2CB-1D86DFF5AA49}"/>
                  </a:ext>
                </a:extLst>
              </p:cNvPr>
              <p:cNvSpPr/>
              <p:nvPr/>
            </p:nvSpPr>
            <p:spPr>
              <a:xfrm>
                <a:off x="1329267" y="2041139"/>
                <a:ext cx="279400" cy="2794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bIns="72000" rtlCol="0" anchor="ctr">
                <a:noAutofit/>
              </a:bodyPr>
              <a:lstStyle/>
              <a:p>
                <a:pPr algn="ctr"/>
                <a:r>
                  <a:rPr lang="en-GB" sz="120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1a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81444C-E9CB-66F4-276C-10275FF70E42}"/>
                  </a:ext>
                </a:extLst>
              </p:cNvPr>
              <p:cNvSpPr txBox="1"/>
              <p:nvPr/>
            </p:nvSpPr>
            <p:spPr>
              <a:xfrm>
                <a:off x="1713829" y="2038543"/>
                <a:ext cx="173661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en-US"/>
                </a:defPPr>
                <a:lvl1pPr algn="ctr">
                  <a:spcBef>
                    <a:spcPts val="400"/>
                  </a:spcBef>
                  <a:buSzPct val="80000"/>
                  <a:defRPr sz="1000"/>
                </a:lvl1pPr>
              </a:lstStyle>
              <a:p>
                <a:pPr algn="l"/>
                <a:r>
                  <a:rPr lang="en-US" altLang="zh-CN" sz="900">
                    <a:solidFill>
                      <a:srgbClr val="000000"/>
                    </a:solidFill>
                    <a:latin typeface="Poppins" pitchFamily="2" charset="77"/>
                    <a:cs typeface="Poppins" pitchFamily="2" charset="77"/>
                  </a:rPr>
                  <a:t>Customers</a:t>
                </a:r>
                <a:r>
                  <a:rPr lang="zh-CN" altLang="en-US" sz="900">
                    <a:solidFill>
                      <a:srgbClr val="000000"/>
                    </a:solidFill>
                    <a:latin typeface="Poppins" pitchFamily="2" charset="77"/>
                    <a:cs typeface="Poppins" pitchFamily="2" charset="77"/>
                  </a:rPr>
                  <a:t> </a:t>
                </a:r>
                <a:r>
                  <a:rPr lang="en-US" altLang="zh-CN" sz="900">
                    <a:solidFill>
                      <a:srgbClr val="000000"/>
                    </a:solidFill>
                    <a:latin typeface="Poppins" pitchFamily="2" charset="77"/>
                    <a:cs typeface="Poppins" pitchFamily="2" charset="77"/>
                  </a:rPr>
                  <a:t>receive</a:t>
                </a:r>
                <a:r>
                  <a:rPr lang="zh-CN" altLang="en-US" sz="900">
                    <a:solidFill>
                      <a:srgbClr val="000000"/>
                    </a:solidFill>
                    <a:latin typeface="Poppins" pitchFamily="2" charset="77"/>
                    <a:cs typeface="Poppins" pitchFamily="2" charset="77"/>
                  </a:rPr>
                  <a:t> </a:t>
                </a:r>
                <a:r>
                  <a:rPr lang="en-US" altLang="zh-CN" sz="900">
                    <a:solidFill>
                      <a:srgbClr val="000000"/>
                    </a:solidFill>
                    <a:latin typeface="Poppins" pitchFamily="2" charset="77"/>
                    <a:cs typeface="Poppins" pitchFamily="2" charset="77"/>
                  </a:rPr>
                  <a:t>promotion</a:t>
                </a:r>
                <a:r>
                  <a:rPr lang="zh-CN" altLang="en-US" sz="900">
                    <a:solidFill>
                      <a:srgbClr val="000000"/>
                    </a:solidFill>
                    <a:latin typeface="Poppins" pitchFamily="2" charset="77"/>
                    <a:cs typeface="Poppins" pitchFamily="2" charset="77"/>
                  </a:rPr>
                  <a:t> </a:t>
                </a:r>
                <a:r>
                  <a:rPr lang="en-US" altLang="zh-CN" sz="900">
                    <a:solidFill>
                      <a:srgbClr val="000000"/>
                    </a:solidFill>
                    <a:latin typeface="Poppins" pitchFamily="2" charset="77"/>
                    <a:cs typeface="Poppins" pitchFamily="2" charset="77"/>
                  </a:rPr>
                  <a:t>and</a:t>
                </a:r>
                <a:r>
                  <a:rPr lang="zh-CN" altLang="en-US" sz="900">
                    <a:solidFill>
                      <a:srgbClr val="000000"/>
                    </a:solidFill>
                    <a:latin typeface="Poppins" pitchFamily="2" charset="77"/>
                    <a:cs typeface="Poppins" pitchFamily="2" charset="77"/>
                  </a:rPr>
                  <a:t> </a:t>
                </a:r>
                <a:r>
                  <a:rPr lang="en-US" altLang="zh-CN" sz="900">
                    <a:solidFill>
                      <a:srgbClr val="000000"/>
                    </a:solidFill>
                    <a:latin typeface="Poppins" pitchFamily="2" charset="77"/>
                    <a:cs typeface="Poppins" pitchFamily="2" charset="77"/>
                  </a:rPr>
                  <a:t>trigger</a:t>
                </a:r>
                <a:r>
                  <a:rPr lang="zh-CN" altLang="en-US" sz="900">
                    <a:solidFill>
                      <a:srgbClr val="000000"/>
                    </a:solidFill>
                    <a:latin typeface="Poppins" pitchFamily="2" charset="77"/>
                    <a:cs typeface="Poppins" pitchFamily="2" charset="77"/>
                  </a:rPr>
                  <a:t> </a:t>
                </a:r>
                <a:r>
                  <a:rPr lang="en-US" altLang="zh-CN" sz="900">
                    <a:solidFill>
                      <a:srgbClr val="000000"/>
                    </a:solidFill>
                    <a:latin typeface="Poppins" pitchFamily="2" charset="77"/>
                    <a:cs typeface="Poppins" pitchFamily="2" charset="77"/>
                  </a:rPr>
                  <a:t>a</a:t>
                </a:r>
                <a:r>
                  <a:rPr lang="zh-CN" altLang="en-US" sz="900">
                    <a:solidFill>
                      <a:srgbClr val="000000"/>
                    </a:solidFill>
                    <a:latin typeface="Poppins" pitchFamily="2" charset="77"/>
                    <a:cs typeface="Poppins" pitchFamily="2" charset="77"/>
                  </a:rPr>
                  <a:t> </a:t>
                </a:r>
                <a:r>
                  <a:rPr lang="en-US" altLang="zh-CN" sz="900">
                    <a:solidFill>
                      <a:srgbClr val="000000"/>
                    </a:solidFill>
                    <a:latin typeface="Poppins" pitchFamily="2" charset="77"/>
                    <a:cs typeface="Poppins" pitchFamily="2" charset="77"/>
                  </a:rPr>
                  <a:t>new</a:t>
                </a:r>
                <a:r>
                  <a:rPr lang="zh-CN" altLang="en-US" sz="900">
                    <a:solidFill>
                      <a:srgbClr val="000000"/>
                    </a:solidFill>
                    <a:latin typeface="Poppins" pitchFamily="2" charset="77"/>
                    <a:cs typeface="Poppins" pitchFamily="2" charset="77"/>
                  </a:rPr>
                  <a:t> </a:t>
                </a:r>
                <a:r>
                  <a:rPr lang="en-US" altLang="zh-CN" sz="900">
                    <a:solidFill>
                      <a:srgbClr val="000000"/>
                    </a:solidFill>
                    <a:latin typeface="Poppins" pitchFamily="2" charset="77"/>
                    <a:cs typeface="Poppins" pitchFamily="2" charset="77"/>
                  </a:rPr>
                  <a:t>enquiry</a:t>
                </a:r>
                <a:endParaRPr lang="en-US" sz="900">
                  <a:solidFill>
                    <a:srgbClr val="000000"/>
                  </a:solidFill>
                  <a:latin typeface="Poppins" pitchFamily="2" charset="77"/>
                  <a:cs typeface="Poppins" pitchFamily="2" charset="77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C759CB6-5A63-2DC7-6BB6-EAE30C15DEFC}"/>
                </a:ext>
              </a:extLst>
            </p:cNvPr>
            <p:cNvGrpSpPr/>
            <p:nvPr/>
          </p:nvGrpSpPr>
          <p:grpSpPr>
            <a:xfrm>
              <a:off x="4536608" y="1500053"/>
              <a:ext cx="2937933" cy="457818"/>
              <a:chOff x="4986869" y="1431162"/>
              <a:chExt cx="2937933" cy="457818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24569CB6-DB6E-2F14-A8C7-93A0CCD4136B}"/>
                  </a:ext>
                </a:extLst>
              </p:cNvPr>
              <p:cNvSpPr/>
              <p:nvPr/>
            </p:nvSpPr>
            <p:spPr>
              <a:xfrm>
                <a:off x="4986869" y="1524744"/>
                <a:ext cx="279400" cy="2794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bIns="72000" rtlCol="0" anchor="ctr">
                <a:noAutofit/>
              </a:bodyPr>
              <a:lstStyle/>
              <a:p>
                <a:pPr algn="ctr"/>
                <a:r>
                  <a:rPr lang="en-GB" sz="120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6827C53-DABD-3AB2-8C43-F2C7AFF66684}"/>
                  </a:ext>
                </a:extLst>
              </p:cNvPr>
              <p:cNvSpPr txBox="1"/>
              <p:nvPr/>
            </p:nvSpPr>
            <p:spPr>
              <a:xfrm>
                <a:off x="5371431" y="1431162"/>
                <a:ext cx="2553371" cy="45781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en-US"/>
                </a:defPPr>
                <a:lvl1pPr algn="ctr">
                  <a:spcBef>
                    <a:spcPts val="400"/>
                  </a:spcBef>
                  <a:buSzPct val="80000"/>
                  <a:defRPr sz="1000"/>
                </a:lvl1pPr>
              </a:lstStyle>
              <a:p>
                <a:pPr algn="l">
                  <a:lnSpc>
                    <a:spcPts val="1200"/>
                  </a:lnSpc>
                  <a:spcBef>
                    <a:spcPts val="0"/>
                  </a:spcBef>
                </a:pPr>
                <a:r>
                  <a:rPr lang="en-MY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Enterprise can set the routing rules of this enquiry based on the captured information (e.g., location, time of day, languages)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1C8078B-5E05-323E-6974-7768601E1438}"/>
                </a:ext>
              </a:extLst>
            </p:cNvPr>
            <p:cNvGrpSpPr/>
            <p:nvPr/>
          </p:nvGrpSpPr>
          <p:grpSpPr>
            <a:xfrm>
              <a:off x="8571897" y="969570"/>
              <a:ext cx="2937933" cy="415498"/>
              <a:chOff x="4986869" y="2270122"/>
              <a:chExt cx="2937933" cy="415498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80917402-AC8E-34F9-69C6-9DE324852D35}"/>
                  </a:ext>
                </a:extLst>
              </p:cNvPr>
              <p:cNvSpPr/>
              <p:nvPr/>
            </p:nvSpPr>
            <p:spPr>
              <a:xfrm>
                <a:off x="4986869" y="2342544"/>
                <a:ext cx="279400" cy="2794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bIns="72000" rtlCol="0" anchor="ctr">
                <a:noAutofit/>
              </a:bodyPr>
              <a:lstStyle/>
              <a:p>
                <a:pPr algn="ctr"/>
                <a:r>
                  <a:rPr lang="en-GB" sz="120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6FE4D1-53C6-B536-4663-AF65AA04E78A}"/>
                  </a:ext>
                </a:extLst>
              </p:cNvPr>
              <p:cNvSpPr txBox="1"/>
              <p:nvPr/>
            </p:nvSpPr>
            <p:spPr>
              <a:xfrm>
                <a:off x="5371431" y="2270122"/>
                <a:ext cx="2553371" cy="4154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en-US"/>
                </a:defPPr>
                <a:lvl1pPr algn="ctr">
                  <a:spcBef>
                    <a:spcPts val="400"/>
                  </a:spcBef>
                  <a:buSzPct val="80000"/>
                  <a:defRPr sz="1000"/>
                </a:lvl1pPr>
              </a:lstStyle>
              <a:p>
                <a:pPr algn="l"/>
                <a:r>
                  <a:rPr lang="en-US" altLang="zh-CN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Rich</a:t>
                </a:r>
                <a:r>
                  <a:rPr lang="zh-CN" altLang="en-US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 </a:t>
                </a:r>
                <a:r>
                  <a:rPr lang="en-US" altLang="zh-CN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tools</a:t>
                </a:r>
                <a:r>
                  <a:rPr lang="zh-CN" altLang="en-US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 </a:t>
                </a:r>
                <a:r>
                  <a:rPr lang="en-US" altLang="zh-CN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for</a:t>
                </a:r>
                <a:r>
                  <a:rPr lang="zh-CN" altLang="en-US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 </a:t>
                </a:r>
                <a:r>
                  <a:rPr lang="en-US" altLang="zh-CN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intelligent</a:t>
                </a:r>
                <a:r>
                  <a:rPr lang="zh-CN" altLang="en-US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 </a:t>
                </a:r>
                <a:r>
                  <a:rPr lang="en-US" altLang="zh-CN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routing</a:t>
                </a:r>
                <a:r>
                  <a:rPr lang="zh-CN" altLang="en-US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 </a:t>
                </a:r>
                <a:r>
                  <a:rPr lang="en-US" altLang="zh-CN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can</a:t>
                </a:r>
                <a:r>
                  <a:rPr lang="zh-CN" altLang="en-US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 </a:t>
                </a:r>
                <a:r>
                  <a:rPr lang="en-US" altLang="zh-CN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meet</a:t>
                </a:r>
                <a:r>
                  <a:rPr lang="zh-CN" altLang="en-US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 </a:t>
                </a:r>
                <a:r>
                  <a:rPr lang="en-US" altLang="zh-CN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the</a:t>
                </a:r>
                <a:r>
                  <a:rPr lang="zh-CN" altLang="en-US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 </a:t>
                </a:r>
                <a:r>
                  <a:rPr lang="en-US" altLang="zh-CN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need</a:t>
                </a:r>
                <a:r>
                  <a:rPr lang="zh-CN" altLang="en-US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 </a:t>
                </a:r>
                <a:r>
                  <a:rPr lang="en-US" altLang="zh-CN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of</a:t>
                </a:r>
                <a:r>
                  <a:rPr lang="zh-CN" altLang="en-US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 </a:t>
                </a:r>
                <a:r>
                  <a:rPr lang="en-US" altLang="zh-CN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simple</a:t>
                </a:r>
                <a:r>
                  <a:rPr lang="zh-CN" altLang="en-US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 </a:t>
                </a:r>
                <a:r>
                  <a:rPr lang="en-US" altLang="zh-CN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to</a:t>
                </a:r>
                <a:r>
                  <a:rPr lang="zh-CN" altLang="en-US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 </a:t>
                </a:r>
                <a:r>
                  <a:rPr lang="en-US" altLang="zh-CN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complex</a:t>
                </a:r>
                <a:r>
                  <a:rPr lang="zh-CN" altLang="en-US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 </a:t>
                </a:r>
                <a:r>
                  <a:rPr lang="en-US" altLang="zh-CN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operation</a:t>
                </a:r>
                <a:r>
                  <a:rPr lang="zh-CN" altLang="en-US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 </a:t>
                </a:r>
                <a:r>
                  <a:rPr lang="en-US" altLang="zh-CN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process</a:t>
                </a:r>
                <a:r>
                  <a:rPr lang="zh-CN" altLang="en-US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 </a:t>
                </a:r>
                <a:r>
                  <a:rPr lang="en-US" altLang="zh-CN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of</a:t>
                </a:r>
                <a:r>
                  <a:rPr lang="zh-CN" altLang="en-US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 </a:t>
                </a:r>
                <a:r>
                  <a:rPr lang="en-US" altLang="zh-CN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an</a:t>
                </a:r>
                <a:r>
                  <a:rPr lang="zh-CN" altLang="en-US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 </a:t>
                </a:r>
                <a:r>
                  <a:rPr lang="en-US" altLang="zh-CN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enterprise.</a:t>
                </a:r>
                <a:endParaRPr lang="en-US" sz="900" dirty="0">
                  <a:solidFill>
                    <a:srgbClr val="153359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" pitchFamily="2" charset="77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0082C65-9174-8ED7-B2C6-264A357C00B4}"/>
                </a:ext>
              </a:extLst>
            </p:cNvPr>
            <p:cNvGrpSpPr/>
            <p:nvPr/>
          </p:nvGrpSpPr>
          <p:grpSpPr>
            <a:xfrm>
              <a:off x="8787507" y="5320613"/>
              <a:ext cx="2373301" cy="415498"/>
              <a:chOff x="4986869" y="2938989"/>
              <a:chExt cx="2373301" cy="415498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19179C08-06BB-A002-663B-7C705A343171}"/>
                  </a:ext>
                </a:extLst>
              </p:cNvPr>
              <p:cNvSpPr/>
              <p:nvPr/>
            </p:nvSpPr>
            <p:spPr>
              <a:xfrm>
                <a:off x="4986869" y="3011411"/>
                <a:ext cx="279400" cy="2794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bIns="72000" rtlCol="0" anchor="ctr">
                <a:noAutofit/>
              </a:bodyPr>
              <a:lstStyle/>
              <a:p>
                <a:pPr algn="ctr"/>
                <a:r>
                  <a:rPr lang="en-GB" sz="120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BDF9481-215D-CD59-9826-457BE924253B}"/>
                  </a:ext>
                </a:extLst>
              </p:cNvPr>
              <p:cNvSpPr txBox="1"/>
              <p:nvPr/>
            </p:nvSpPr>
            <p:spPr>
              <a:xfrm>
                <a:off x="5371431" y="2938989"/>
                <a:ext cx="1988739" cy="4154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en-US"/>
                </a:defPPr>
                <a:lvl1pPr algn="ctr">
                  <a:spcBef>
                    <a:spcPts val="400"/>
                  </a:spcBef>
                  <a:buSzPct val="80000"/>
                  <a:defRPr sz="1000"/>
                </a:lvl1pPr>
              </a:lstStyle>
              <a:p>
                <a:pPr algn="l"/>
                <a:r>
                  <a:rPr lang="en-US" altLang="zh-CN" sz="900" dirty="0" err="1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Utilise</a:t>
                </a:r>
                <a:r>
                  <a:rPr lang="zh-CN" altLang="en-US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 </a:t>
                </a:r>
                <a:r>
                  <a:rPr lang="en-US" altLang="zh-CN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multimedia</a:t>
                </a:r>
                <a:r>
                  <a:rPr lang="zh-CN" altLang="en-US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 </a:t>
                </a:r>
                <a:r>
                  <a:rPr lang="en-US" altLang="zh-CN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communication</a:t>
                </a:r>
                <a:r>
                  <a:rPr lang="zh-CN" altLang="en-US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 </a:t>
                </a:r>
                <a:r>
                  <a:rPr lang="en-US" altLang="zh-CN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to</a:t>
                </a:r>
                <a:r>
                  <a:rPr lang="zh-CN" altLang="en-US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 </a:t>
                </a:r>
                <a:r>
                  <a:rPr lang="en-US" altLang="zh-CN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help</a:t>
                </a:r>
                <a:r>
                  <a:rPr lang="zh-CN" altLang="en-US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 </a:t>
                </a:r>
                <a:r>
                  <a:rPr lang="en-IN" altLang="zh-CN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in re</a:t>
                </a:r>
                <a:r>
                  <a:rPr lang="en-US" altLang="zh-CN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solving</a:t>
                </a:r>
                <a:r>
                  <a:rPr lang="zh-CN" altLang="en-US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 </a:t>
                </a:r>
                <a:r>
                  <a:rPr lang="en-US" altLang="zh-CN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customers’</a:t>
                </a:r>
                <a:r>
                  <a:rPr lang="zh-CN" altLang="en-US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 </a:t>
                </a:r>
                <a:r>
                  <a:rPr lang="en-US" altLang="zh-CN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problems</a:t>
                </a:r>
                <a:r>
                  <a:rPr lang="zh-CN" altLang="en-US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 </a:t>
                </a:r>
                <a:r>
                  <a:rPr lang="en-US" altLang="zh-CN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more</a:t>
                </a:r>
                <a:r>
                  <a:rPr lang="zh-CN" altLang="en-US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 </a:t>
                </a:r>
                <a:r>
                  <a:rPr lang="en-US" altLang="zh-CN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efficiently</a:t>
                </a:r>
                <a:endParaRPr lang="en-US" sz="900" dirty="0">
                  <a:solidFill>
                    <a:srgbClr val="153359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" pitchFamily="2" charset="77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088A109-DC8B-769D-F83E-EAD14DAAD2CC}"/>
                </a:ext>
              </a:extLst>
            </p:cNvPr>
            <p:cNvGrpSpPr/>
            <p:nvPr/>
          </p:nvGrpSpPr>
          <p:grpSpPr>
            <a:xfrm>
              <a:off x="6992845" y="6041577"/>
              <a:ext cx="2695591" cy="415498"/>
              <a:chOff x="4986869" y="3641722"/>
              <a:chExt cx="2695591" cy="415498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3181059-04EA-0497-F11E-85A6AFBF28E4}"/>
                  </a:ext>
                </a:extLst>
              </p:cNvPr>
              <p:cNvSpPr/>
              <p:nvPr/>
            </p:nvSpPr>
            <p:spPr>
              <a:xfrm>
                <a:off x="4986869" y="3714144"/>
                <a:ext cx="279400" cy="2794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bIns="72000" rtlCol="0" anchor="ctr">
                <a:noAutofit/>
              </a:bodyPr>
              <a:lstStyle/>
              <a:p>
                <a:pPr algn="ctr"/>
                <a:r>
                  <a:rPr lang="en-GB" sz="120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7EF88AC-BE93-8F40-AC54-1F43F4B52F1C}"/>
                  </a:ext>
                </a:extLst>
              </p:cNvPr>
              <p:cNvSpPr txBox="1"/>
              <p:nvPr/>
            </p:nvSpPr>
            <p:spPr>
              <a:xfrm>
                <a:off x="5371432" y="3641722"/>
                <a:ext cx="2311028" cy="4154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en-US"/>
                </a:defPPr>
                <a:lvl1pPr algn="ctr">
                  <a:spcBef>
                    <a:spcPts val="400"/>
                  </a:spcBef>
                  <a:buSzPct val="80000"/>
                  <a:defRPr sz="1000"/>
                </a:lvl1pPr>
              </a:lstStyle>
              <a:p>
                <a:pPr algn="l"/>
                <a:r>
                  <a:rPr lang="en-US" altLang="zh-CN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Comprehensive, unified data and automation platform can integrate with the 3rd party tools you frequently use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F3A19DB-C312-144D-D585-6C507876BDB6}"/>
                </a:ext>
              </a:extLst>
            </p:cNvPr>
            <p:cNvGrpSpPr/>
            <p:nvPr/>
          </p:nvGrpSpPr>
          <p:grpSpPr>
            <a:xfrm>
              <a:off x="1791254" y="5196914"/>
              <a:ext cx="2937933" cy="415498"/>
              <a:chOff x="4986869" y="4310588"/>
              <a:chExt cx="2937933" cy="415498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F6B7A33-AC58-4E17-AA2A-7B6DCF2DCBF2}"/>
                  </a:ext>
                </a:extLst>
              </p:cNvPr>
              <p:cNvSpPr/>
              <p:nvPr/>
            </p:nvSpPr>
            <p:spPr>
              <a:xfrm>
                <a:off x="4986869" y="4383010"/>
                <a:ext cx="279400" cy="2794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bIns="72000" rtlCol="0" anchor="ctr">
                <a:noAutofit/>
              </a:bodyPr>
              <a:lstStyle/>
              <a:p>
                <a:pPr algn="ctr"/>
                <a:r>
                  <a:rPr lang="en-GB" sz="120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00D75AB-91EC-7D1D-17C2-D5B279076C18}"/>
                  </a:ext>
                </a:extLst>
              </p:cNvPr>
              <p:cNvSpPr txBox="1"/>
              <p:nvPr/>
            </p:nvSpPr>
            <p:spPr>
              <a:xfrm>
                <a:off x="5371431" y="4310588"/>
                <a:ext cx="2553371" cy="4154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en-US"/>
                </a:defPPr>
                <a:lvl1pPr algn="ctr">
                  <a:spcBef>
                    <a:spcPts val="400"/>
                  </a:spcBef>
                  <a:buSzPct val="80000"/>
                  <a:defRPr sz="1000"/>
                </a:lvl1pPr>
              </a:lstStyle>
              <a:p>
                <a:pPr algn="l"/>
                <a:r>
                  <a:rPr lang="en-US" altLang="zh-CN" sz="900" dirty="0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In-depth customer data analysis provides support and guidance for your next major promotion and operation </a:t>
                </a:r>
                <a:r>
                  <a:rPr lang="en-US" altLang="zh-CN" sz="900" dirty="0" err="1">
                    <a:solidFill>
                      <a:srgbClr val="153359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 pitchFamily="2" charset="77"/>
                  </a:rPr>
                  <a:t>optimisation</a:t>
                </a:r>
                <a:endParaRPr lang="en-US" altLang="zh-CN" sz="900" dirty="0">
                  <a:solidFill>
                    <a:srgbClr val="153359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" pitchFamily="2" charset="77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30C8A88-0DEB-1140-486E-762C41E1338C}"/>
                </a:ext>
              </a:extLst>
            </p:cNvPr>
            <p:cNvSpPr txBox="1"/>
            <p:nvPr/>
          </p:nvSpPr>
          <p:spPr>
            <a:xfrm>
              <a:off x="664654" y="6358175"/>
              <a:ext cx="5329237" cy="30392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 algn="ctr">
                <a:spcBef>
                  <a:spcPts val="400"/>
                </a:spcBef>
                <a:buSzPct val="80000"/>
                <a:defRPr sz="1000"/>
              </a:lvl1pPr>
            </a:lstStyle>
            <a:p>
              <a:pPr algn="l">
                <a:lnSpc>
                  <a:spcPts val="1200"/>
                </a:lnSpc>
                <a:spcBef>
                  <a:spcPts val="0"/>
                </a:spcBef>
              </a:pPr>
              <a:r>
                <a:rPr lang="en-MY" sz="800" u="sng" dirty="0">
                  <a:solidFill>
                    <a:srgbClr val="7F7F7F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" pitchFamily="2" charset="77"/>
                </a:rPr>
                <a:t>Remark</a:t>
              </a:r>
              <a:r>
                <a:rPr lang="en-MY" sz="800" dirty="0">
                  <a:solidFill>
                    <a:srgbClr val="7F7F7F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" pitchFamily="2" charset="77"/>
                </a:rPr>
                <a:t>: 3</a:t>
              </a:r>
              <a:r>
                <a:rPr lang="en-MY" sz="800" baseline="30000" dirty="0">
                  <a:solidFill>
                    <a:srgbClr val="7F7F7F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" pitchFamily="2" charset="77"/>
                </a:rPr>
                <a:t>rd</a:t>
              </a:r>
              <a:r>
                <a:rPr lang="en-MY" sz="800" dirty="0">
                  <a:solidFill>
                    <a:srgbClr val="7F7F7F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" pitchFamily="2" charset="77"/>
                </a:rPr>
                <a:t> party Integrations other than SF/WP/WIX are in roadmap 2023; </a:t>
              </a:r>
            </a:p>
            <a:p>
              <a:pPr algn="l">
                <a:lnSpc>
                  <a:spcPts val="1200"/>
                </a:lnSpc>
                <a:spcBef>
                  <a:spcPts val="0"/>
                </a:spcBef>
              </a:pPr>
              <a:r>
                <a:rPr lang="en-MY" sz="800" dirty="0">
                  <a:solidFill>
                    <a:srgbClr val="7F7F7F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" pitchFamily="2" charset="77"/>
                </a:rPr>
                <a:t>Chatbot supports 3rd party Chatbot: Microsoft </a:t>
              </a:r>
              <a:r>
                <a:rPr lang="en-MY" sz="800" dirty="0" err="1">
                  <a:solidFill>
                    <a:srgbClr val="7F7F7F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" pitchFamily="2" charset="77"/>
                </a:rPr>
                <a:t>QnA</a:t>
              </a:r>
              <a:r>
                <a:rPr lang="en-MY" sz="800" dirty="0">
                  <a:solidFill>
                    <a:srgbClr val="7F7F7F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" pitchFamily="2" charset="77"/>
                </a:rPr>
                <a:t> Maker &amp; Google </a:t>
              </a:r>
              <a:r>
                <a:rPr lang="en-MY" sz="800" dirty="0" err="1">
                  <a:solidFill>
                    <a:srgbClr val="7F7F7F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" pitchFamily="2" charset="77"/>
                </a:rPr>
                <a:t>Dialogflow</a:t>
              </a:r>
              <a:r>
                <a:rPr lang="en-MY" sz="800" dirty="0">
                  <a:solidFill>
                    <a:srgbClr val="7F7F7F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" pitchFamily="2" charset="77"/>
                </a:rPr>
                <a:t>;</a:t>
              </a:r>
            </a:p>
          </p:txBody>
        </p:sp>
      </p:grpSp>
      <p:sp>
        <p:nvSpPr>
          <p:cNvPr id="29" name="Google Shape;411;p12">
            <a:extLst>
              <a:ext uri="{FF2B5EF4-FFF2-40B4-BE49-F238E27FC236}">
                <a16:creationId xmlns:a16="http://schemas.microsoft.com/office/drawing/2014/main" id="{04B66526-8ABB-8149-AFDA-31E586BA69A1}"/>
              </a:ext>
            </a:extLst>
          </p:cNvPr>
          <p:cNvSpPr txBox="1"/>
          <p:nvPr/>
        </p:nvSpPr>
        <p:spPr>
          <a:xfrm>
            <a:off x="668298" y="434670"/>
            <a:ext cx="10207403" cy="78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800" b="1" dirty="0">
                <a:solidFill>
                  <a:srgbClr val="0C3684"/>
                </a:solidFill>
                <a:latin typeface="Poppins SemiBold" pitchFamily="2" charset="0"/>
                <a:cs typeface="Poppins SemiBold" pitchFamily="2" charset="0"/>
                <a:sym typeface="Poppins"/>
              </a:rPr>
              <a:t>Our Solution – User Journey (E2E)</a:t>
            </a:r>
            <a:endParaRPr sz="2800" b="1" dirty="0">
              <a:solidFill>
                <a:srgbClr val="0C3684"/>
              </a:solidFill>
              <a:latin typeface="Poppins SemiBold" pitchFamily="2" charset="0"/>
              <a:cs typeface="Poppins SemiBold" pitchFamily="2" charset="0"/>
            </a:endParaRPr>
          </a:p>
          <a:p>
            <a:pPr marL="0" marR="0" lvl="0" indent="0" algn="l" rtl="0">
              <a:spcBef>
                <a:spcPts val="50"/>
              </a:spcBef>
              <a:spcAft>
                <a:spcPts val="0"/>
              </a:spcAft>
              <a:buClr>
                <a:srgbClr val="7B7B7B"/>
              </a:buClr>
              <a:buSzPts val="2000"/>
              <a:buFont typeface="Arial"/>
              <a:buNone/>
            </a:pPr>
            <a:r>
              <a:rPr lang="zh-TW" altLang="en-US" sz="2000" u="none" strike="noStrike" cap="none" spc="300" dirty="0">
                <a:solidFill>
                  <a:srgbClr val="7B7B7B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"/>
                <a:sym typeface="Poppins"/>
              </a:rPr>
              <a:t>解決方案</a:t>
            </a:r>
            <a:endParaRPr sz="2000" u="none" strike="noStrike" cap="none" spc="300" dirty="0">
              <a:solidFill>
                <a:srgbClr val="7B7B7B"/>
              </a:solidFill>
              <a:latin typeface="Noto Sans CJK SC Medium" panose="020B0500000000000000" pitchFamily="34" charset="-128"/>
              <a:ea typeface="Noto Sans CJK SC Medium" panose="020B0500000000000000" pitchFamily="34" charset="-128"/>
              <a:cs typeface="Poppins"/>
              <a:sym typeface="Poppin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2A4AF46-2D69-9944-9A81-9EB53E4601F8}"/>
              </a:ext>
            </a:extLst>
          </p:cNvPr>
          <p:cNvSpPr/>
          <p:nvPr/>
        </p:nvSpPr>
        <p:spPr>
          <a:xfrm>
            <a:off x="1195789" y="1811196"/>
            <a:ext cx="10105731" cy="4302803"/>
          </a:xfrm>
          <a:prstGeom prst="rect">
            <a:avLst/>
          </a:prstGeom>
          <a:solidFill>
            <a:srgbClr val="7894FF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34" name="Slide Number Placeholder 1">
            <a:extLst>
              <a:ext uri="{FF2B5EF4-FFF2-40B4-BE49-F238E27FC236}">
                <a16:creationId xmlns:a16="http://schemas.microsoft.com/office/drawing/2014/main" id="{64F30DB9-321A-4A47-A0C6-68B6FDBA25EF}"/>
              </a:ext>
            </a:extLst>
          </p:cNvPr>
          <p:cNvSpPr txBox="1">
            <a:spLocks/>
          </p:cNvSpPr>
          <p:nvPr/>
        </p:nvSpPr>
        <p:spPr>
          <a:xfrm>
            <a:off x="11585403" y="6365464"/>
            <a:ext cx="410169" cy="203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rgbClr val="092750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</a:rPr>
              <a:t>11</a:t>
            </a:r>
            <a:endParaRPr lang="en-PT" sz="1100">
              <a:solidFill>
                <a:srgbClr val="092750"/>
              </a:solidFill>
              <a:latin typeface="Noto Sans CJK SC Medium" panose="020B0500000000000000" pitchFamily="34" charset="-128"/>
              <a:ea typeface="Noto Sans CJK SC Medium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5226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33;p15">
            <a:extLst>
              <a:ext uri="{FF2B5EF4-FFF2-40B4-BE49-F238E27FC236}">
                <a16:creationId xmlns:a16="http://schemas.microsoft.com/office/drawing/2014/main" id="{2D97B0B8-81B8-EF45-8D55-B05FAD6CB11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573937" y="6423023"/>
            <a:ext cx="33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 dirty="0"/>
          </a:p>
        </p:txBody>
      </p:sp>
      <p:sp>
        <p:nvSpPr>
          <p:cNvPr id="6" name="Google Shape;411;p12">
            <a:extLst>
              <a:ext uri="{FF2B5EF4-FFF2-40B4-BE49-F238E27FC236}">
                <a16:creationId xmlns:a16="http://schemas.microsoft.com/office/drawing/2014/main" id="{78BADB14-3014-E74A-82E7-D7E0E8CD53B0}"/>
              </a:ext>
            </a:extLst>
          </p:cNvPr>
          <p:cNvSpPr txBox="1"/>
          <p:nvPr/>
        </p:nvSpPr>
        <p:spPr>
          <a:xfrm>
            <a:off x="668298" y="270548"/>
            <a:ext cx="10207403" cy="78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800" b="1" dirty="0">
                <a:solidFill>
                  <a:srgbClr val="0C3684"/>
                </a:solidFill>
                <a:latin typeface="Poppins SemiBold" pitchFamily="2" charset="0"/>
                <a:cs typeface="Poppins SemiBold" pitchFamily="2" charset="0"/>
                <a:sym typeface="Poppins"/>
              </a:rPr>
              <a:t>Digital Convergence Platform in Heterogeneous Multimedia Networks</a:t>
            </a:r>
            <a:endParaRPr sz="2800" b="1" dirty="0">
              <a:solidFill>
                <a:srgbClr val="0C3684"/>
              </a:solidFill>
              <a:latin typeface="Poppins SemiBold" pitchFamily="2" charset="0"/>
              <a:cs typeface="Poppins SemiBold" pitchFamily="2" charset="0"/>
            </a:endParaRPr>
          </a:p>
          <a:p>
            <a:pPr marL="0" marR="0" lvl="0" indent="0" algn="l" rtl="0">
              <a:spcBef>
                <a:spcPts val="50"/>
              </a:spcBef>
              <a:spcAft>
                <a:spcPts val="0"/>
              </a:spcAft>
              <a:buClr>
                <a:srgbClr val="7B7B7B"/>
              </a:buClr>
              <a:buSzPts val="2000"/>
              <a:buFont typeface="Arial"/>
              <a:buNone/>
            </a:pPr>
            <a:r>
              <a:rPr lang="zh-TW" altLang="en-US" sz="2000" u="none" strike="noStrike" cap="none" spc="300" dirty="0">
                <a:solidFill>
                  <a:srgbClr val="7B7B7B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"/>
                <a:sym typeface="Poppins"/>
              </a:rPr>
              <a:t>數字融合</a:t>
            </a:r>
            <a:r>
              <a:rPr lang="zh-TW" altLang="en-US" sz="2000" spc="300" dirty="0">
                <a:solidFill>
                  <a:srgbClr val="7B7B7B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"/>
                <a:sym typeface="Poppins"/>
              </a:rPr>
              <a:t>智能</a:t>
            </a:r>
            <a:r>
              <a:rPr lang="zh-TW" altLang="en-US" sz="2000" u="none" strike="noStrike" cap="none" spc="300" dirty="0">
                <a:solidFill>
                  <a:srgbClr val="7B7B7B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"/>
                <a:sym typeface="Poppins"/>
              </a:rPr>
              <a:t>平台</a:t>
            </a:r>
            <a:endParaRPr sz="2000" u="none" strike="noStrike" cap="none" spc="300" dirty="0">
              <a:solidFill>
                <a:srgbClr val="7B7B7B"/>
              </a:solidFill>
              <a:latin typeface="Noto Sans CJK SC Medium" panose="020B0500000000000000" pitchFamily="34" charset="-128"/>
              <a:ea typeface="Noto Sans CJK SC Medium" panose="020B0500000000000000" pitchFamily="34" charset="-128"/>
              <a:cs typeface="Poppins"/>
              <a:sym typeface="Poppins"/>
            </a:endParaRPr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E3A7A0F1-CFFC-4497-59A9-EEAB090B3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935" y="1483618"/>
            <a:ext cx="10628033" cy="542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02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3314324-6AFB-F643-B84C-76CA50491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00" y="1309283"/>
            <a:ext cx="9420746" cy="3919030"/>
          </a:xfrm>
          <a:prstGeom prst="rect">
            <a:avLst/>
          </a:prstGeom>
        </p:spPr>
      </p:pic>
      <p:sp>
        <p:nvSpPr>
          <p:cNvPr id="34" name="Slide Number Placeholder 1">
            <a:extLst>
              <a:ext uri="{FF2B5EF4-FFF2-40B4-BE49-F238E27FC236}">
                <a16:creationId xmlns:a16="http://schemas.microsoft.com/office/drawing/2014/main" id="{64F30DB9-321A-4A47-A0C6-68B6FDBA25EF}"/>
              </a:ext>
            </a:extLst>
          </p:cNvPr>
          <p:cNvSpPr txBox="1">
            <a:spLocks/>
          </p:cNvSpPr>
          <p:nvPr/>
        </p:nvSpPr>
        <p:spPr>
          <a:xfrm>
            <a:off x="11585403" y="6365464"/>
            <a:ext cx="410169" cy="203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rgbClr val="092750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</a:rPr>
              <a:t>10</a:t>
            </a:r>
            <a:endParaRPr lang="en-PT" sz="1100">
              <a:solidFill>
                <a:srgbClr val="092750"/>
              </a:solidFill>
              <a:latin typeface="Noto Sans CJK SC Medium" panose="020B0500000000000000" pitchFamily="34" charset="-128"/>
              <a:ea typeface="Noto Sans CJK SC Medium" panose="020B0500000000000000" pitchFamily="34" charset="-128"/>
            </a:endParaRPr>
          </a:p>
        </p:txBody>
      </p:sp>
      <p:sp>
        <p:nvSpPr>
          <p:cNvPr id="30" name="Google Shape;411;p12">
            <a:extLst>
              <a:ext uri="{FF2B5EF4-FFF2-40B4-BE49-F238E27FC236}">
                <a16:creationId xmlns:a16="http://schemas.microsoft.com/office/drawing/2014/main" id="{FF333941-2D0F-4A4A-BBDD-47E2FB628A05}"/>
              </a:ext>
            </a:extLst>
          </p:cNvPr>
          <p:cNvSpPr txBox="1"/>
          <p:nvPr/>
        </p:nvSpPr>
        <p:spPr>
          <a:xfrm>
            <a:off x="722214" y="411711"/>
            <a:ext cx="7188731" cy="78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800" b="1" dirty="0">
                <a:solidFill>
                  <a:srgbClr val="0C3684"/>
                </a:solidFill>
                <a:latin typeface="Poppins SemiBold" pitchFamily="2" charset="0"/>
                <a:cs typeface="Poppins SemiBold" pitchFamily="2" charset="0"/>
                <a:sym typeface="Poppins"/>
              </a:rPr>
              <a:t>Global Distributed Infrastructure</a:t>
            </a:r>
            <a:endParaRPr sz="2800" b="1" dirty="0">
              <a:solidFill>
                <a:srgbClr val="0C3684"/>
              </a:solidFill>
              <a:latin typeface="Poppins SemiBold" pitchFamily="2" charset="0"/>
              <a:cs typeface="Poppins SemiBold" pitchFamily="2" charset="0"/>
            </a:endParaRPr>
          </a:p>
          <a:p>
            <a:pPr marL="0" marR="0" lvl="0" indent="0" algn="l" rtl="0">
              <a:spcBef>
                <a:spcPts val="50"/>
              </a:spcBef>
              <a:spcAft>
                <a:spcPts val="0"/>
              </a:spcAft>
              <a:buClr>
                <a:srgbClr val="7B7B7B"/>
              </a:buClr>
              <a:buSzPts val="2000"/>
              <a:buFont typeface="Arial"/>
              <a:buNone/>
            </a:pPr>
            <a:r>
              <a:rPr lang="zh-TW" altLang="en-US" sz="2000" spc="300" dirty="0">
                <a:solidFill>
                  <a:srgbClr val="7B7B7B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"/>
                <a:sym typeface="Poppins"/>
              </a:rPr>
              <a:t>全球分布式基</a:t>
            </a:r>
            <a:r>
              <a:rPr lang="zh-TW" altLang="en-HK" sz="2000" spc="300" dirty="0">
                <a:solidFill>
                  <a:srgbClr val="7B7B7B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"/>
                <a:sym typeface="Poppins"/>
              </a:rPr>
              <a:t>礎</a:t>
            </a:r>
            <a:r>
              <a:rPr lang="zh-TW" altLang="en-US" sz="2000" spc="300" dirty="0">
                <a:solidFill>
                  <a:srgbClr val="7B7B7B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"/>
                <a:sym typeface="Poppins"/>
              </a:rPr>
              <a:t>架</a:t>
            </a:r>
            <a:r>
              <a:rPr lang="zh-TW" altLang="en-HK" sz="2000" spc="300" dirty="0">
                <a:solidFill>
                  <a:srgbClr val="7B7B7B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"/>
                <a:sym typeface="Poppins"/>
              </a:rPr>
              <a:t>構</a:t>
            </a:r>
            <a:endParaRPr sz="2000" u="none" strike="noStrike" cap="none" spc="300" dirty="0">
              <a:solidFill>
                <a:srgbClr val="7B7B7B"/>
              </a:solidFill>
              <a:latin typeface="Noto Sans CJK SC Medium" panose="020B0500000000000000" pitchFamily="34" charset="-128"/>
              <a:ea typeface="Noto Sans CJK SC Medium" panose="020B0500000000000000" pitchFamily="34" charset="-128"/>
              <a:cs typeface="Poppins"/>
              <a:sym typeface="Poppins"/>
            </a:endParaRPr>
          </a:p>
        </p:txBody>
      </p:sp>
      <p:sp>
        <p:nvSpPr>
          <p:cNvPr id="33" name="Rectangle 67">
            <a:extLst>
              <a:ext uri="{FF2B5EF4-FFF2-40B4-BE49-F238E27FC236}">
                <a16:creationId xmlns:a16="http://schemas.microsoft.com/office/drawing/2014/main" id="{A90361FA-747A-2B4C-91FB-6BB23CE30B11}"/>
              </a:ext>
            </a:extLst>
          </p:cNvPr>
          <p:cNvSpPr/>
          <p:nvPr/>
        </p:nvSpPr>
        <p:spPr>
          <a:xfrm>
            <a:off x="0" y="5112327"/>
            <a:ext cx="12192000" cy="1743973"/>
          </a:xfrm>
          <a:prstGeom prst="rect">
            <a:avLst/>
          </a:prstGeom>
          <a:solidFill>
            <a:srgbClr val="002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90204"/>
              <a:sym typeface="Arial" panose="020B0604020202090204"/>
            </a:endParaRPr>
          </a:p>
        </p:txBody>
      </p:sp>
      <p:sp>
        <p:nvSpPr>
          <p:cNvPr id="46" name="Rectangle 67">
            <a:extLst>
              <a:ext uri="{FF2B5EF4-FFF2-40B4-BE49-F238E27FC236}">
                <a16:creationId xmlns:a16="http://schemas.microsoft.com/office/drawing/2014/main" id="{BBACD6BA-CC49-FB48-8699-AD91F159649D}"/>
              </a:ext>
            </a:extLst>
          </p:cNvPr>
          <p:cNvSpPr/>
          <p:nvPr/>
        </p:nvSpPr>
        <p:spPr>
          <a:xfrm>
            <a:off x="2450532" y="5121260"/>
            <a:ext cx="3777917" cy="1743973"/>
          </a:xfrm>
          <a:prstGeom prst="rect">
            <a:avLst/>
          </a:prstGeom>
          <a:solidFill>
            <a:srgbClr val="375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90204"/>
              <a:sym typeface="Arial" panose="020B0604020202090204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84F0B6A0-1B73-7E4A-87A7-1DD875B45057}"/>
              </a:ext>
            </a:extLst>
          </p:cNvPr>
          <p:cNvGrpSpPr/>
          <p:nvPr/>
        </p:nvGrpSpPr>
        <p:grpSpPr>
          <a:xfrm>
            <a:off x="279560" y="5217657"/>
            <a:ext cx="9149167" cy="1640343"/>
            <a:chOff x="777634" y="5217657"/>
            <a:chExt cx="9149167" cy="1640343"/>
          </a:xfrm>
        </p:grpSpPr>
        <p:sp>
          <p:nvSpPr>
            <p:cNvPr id="37" name="Google Shape;411;p12">
              <a:extLst>
                <a:ext uri="{FF2B5EF4-FFF2-40B4-BE49-F238E27FC236}">
                  <a16:creationId xmlns:a16="http://schemas.microsoft.com/office/drawing/2014/main" id="{BF367166-D2D7-5845-869B-2A848BF67BC5}"/>
                </a:ext>
              </a:extLst>
            </p:cNvPr>
            <p:cNvSpPr txBox="1"/>
            <p:nvPr/>
          </p:nvSpPr>
          <p:spPr>
            <a:xfrm>
              <a:off x="777635" y="6020495"/>
              <a:ext cx="1985499" cy="835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rtl="0">
                <a:spcBef>
                  <a:spcPts val="5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lang="en-US" sz="1600" dirty="0">
                  <a:solidFill>
                    <a:schemeClr val="accent1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 SemiBold" pitchFamily="2" charset="0"/>
                  <a:sym typeface="Poppins"/>
                </a:rPr>
                <a:t>Global </a:t>
              </a:r>
              <a:r>
                <a:rPr lang="en-US" sz="1600" dirty="0" err="1">
                  <a:solidFill>
                    <a:schemeClr val="accent1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 SemiBold" pitchFamily="2" charset="0"/>
                  <a:sym typeface="Poppins"/>
                </a:rPr>
                <a:t>PoP</a:t>
              </a:r>
              <a:r>
                <a:rPr lang="en-US" sz="1600" dirty="0">
                  <a:solidFill>
                    <a:schemeClr val="accent1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 SemiBold" pitchFamily="2" charset="0"/>
                  <a:sym typeface="Poppins"/>
                </a:rPr>
                <a:t> Sites</a:t>
              </a:r>
            </a:p>
            <a:p>
              <a:pPr marL="0" marR="0" lvl="0" indent="0" rtl="0">
                <a:spcBef>
                  <a:spcPts val="5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lang="en-US" sz="1600" dirty="0" err="1">
                  <a:solidFill>
                    <a:schemeClr val="accent1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 SemiBold" pitchFamily="2" charset="0"/>
                  <a:sym typeface="Poppins"/>
                </a:rPr>
                <a:t>全球入網點</a:t>
              </a:r>
              <a:endParaRPr lang="en-US" sz="1600" dirty="0">
                <a:solidFill>
                  <a:schemeClr val="accent1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 SemiBold" pitchFamily="2" charset="0"/>
                <a:sym typeface="Poppins"/>
              </a:endParaRPr>
            </a:p>
          </p:txBody>
        </p:sp>
        <p:sp>
          <p:nvSpPr>
            <p:cNvPr id="38" name="Google Shape;411;p12">
              <a:extLst>
                <a:ext uri="{FF2B5EF4-FFF2-40B4-BE49-F238E27FC236}">
                  <a16:creationId xmlns:a16="http://schemas.microsoft.com/office/drawing/2014/main" id="{33DE9F23-CA8B-1546-BFAD-1ACD008CB3B0}"/>
                </a:ext>
              </a:extLst>
            </p:cNvPr>
            <p:cNvSpPr txBox="1"/>
            <p:nvPr/>
          </p:nvSpPr>
          <p:spPr>
            <a:xfrm>
              <a:off x="777634" y="5217657"/>
              <a:ext cx="2074434" cy="9427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rtl="0">
                <a:spcBef>
                  <a:spcPts val="5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lang="en-US" sz="5000" b="1" dirty="0">
                  <a:solidFill>
                    <a:schemeClr val="accent1"/>
                  </a:solidFill>
                  <a:latin typeface="Poppins SemiBold" pitchFamily="2" charset="0"/>
                  <a:cs typeface="Poppins SemiBold" pitchFamily="2" charset="0"/>
                  <a:sym typeface="Poppins"/>
                </a:rPr>
                <a:t>28+</a:t>
              </a:r>
            </a:p>
          </p:txBody>
        </p:sp>
        <p:sp>
          <p:nvSpPr>
            <p:cNvPr id="41" name="Google Shape;411;p12">
              <a:extLst>
                <a:ext uri="{FF2B5EF4-FFF2-40B4-BE49-F238E27FC236}">
                  <a16:creationId xmlns:a16="http://schemas.microsoft.com/office/drawing/2014/main" id="{98C989F9-951B-714F-87C3-45A6CD085875}"/>
                </a:ext>
              </a:extLst>
            </p:cNvPr>
            <p:cNvSpPr txBox="1"/>
            <p:nvPr/>
          </p:nvSpPr>
          <p:spPr>
            <a:xfrm>
              <a:off x="3119465" y="6020495"/>
              <a:ext cx="4809691" cy="8375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rtl="0">
                <a:spcBef>
                  <a:spcPts val="5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lang="en-US" sz="1600" dirty="0">
                  <a:solidFill>
                    <a:schemeClr val="accent1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 SemiBold" pitchFamily="2" charset="0"/>
                  <a:sym typeface="Poppins"/>
                </a:rPr>
                <a:t>Tier-1 Carriers &amp; Mobile Operators</a:t>
              </a:r>
            </a:p>
            <a:p>
              <a:pPr marL="0" marR="0" lvl="0" indent="0" rtl="0">
                <a:spcBef>
                  <a:spcPts val="5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lang="en-US" sz="1600" dirty="0" err="1">
                  <a:solidFill>
                    <a:schemeClr val="accent1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 SemiBold" pitchFamily="2" charset="0"/>
                  <a:sym typeface="Poppins"/>
                </a:rPr>
                <a:t>一級電信運營商和移動運營商</a:t>
              </a:r>
              <a:endParaRPr lang="en-US" sz="1600" dirty="0">
                <a:solidFill>
                  <a:schemeClr val="accent1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 SemiBold" pitchFamily="2" charset="0"/>
                <a:sym typeface="Poppins"/>
              </a:endParaRPr>
            </a:p>
            <a:p>
              <a:pPr marL="0" marR="0" lvl="0" indent="0" rtl="0">
                <a:spcBef>
                  <a:spcPts val="5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lang="en-US" sz="1000" dirty="0">
                <a:solidFill>
                  <a:schemeClr val="accent1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 SemiBold" pitchFamily="2" charset="0"/>
                <a:sym typeface="Poppins"/>
              </a:endParaRPr>
            </a:p>
          </p:txBody>
        </p:sp>
        <p:sp>
          <p:nvSpPr>
            <p:cNvPr id="42" name="Google Shape;411;p12">
              <a:extLst>
                <a:ext uri="{FF2B5EF4-FFF2-40B4-BE49-F238E27FC236}">
                  <a16:creationId xmlns:a16="http://schemas.microsoft.com/office/drawing/2014/main" id="{502D63BF-4588-8541-AFAF-99E68C939DB7}"/>
                </a:ext>
              </a:extLst>
            </p:cNvPr>
            <p:cNvSpPr txBox="1"/>
            <p:nvPr/>
          </p:nvSpPr>
          <p:spPr>
            <a:xfrm>
              <a:off x="3119466" y="5217657"/>
              <a:ext cx="2670874" cy="9427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rtl="0">
                <a:spcBef>
                  <a:spcPts val="5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lang="en-US" sz="5000" b="1" dirty="0">
                  <a:solidFill>
                    <a:schemeClr val="accent1"/>
                  </a:solidFill>
                  <a:latin typeface="Poppins SemiBold" pitchFamily="2" charset="0"/>
                  <a:cs typeface="Poppins SemiBold" pitchFamily="2" charset="0"/>
                  <a:sym typeface="Poppins"/>
                </a:rPr>
                <a:t>160+</a:t>
              </a:r>
            </a:p>
          </p:txBody>
        </p:sp>
        <p:sp>
          <p:nvSpPr>
            <p:cNvPr id="44" name="Google Shape;411;p12">
              <a:extLst>
                <a:ext uri="{FF2B5EF4-FFF2-40B4-BE49-F238E27FC236}">
                  <a16:creationId xmlns:a16="http://schemas.microsoft.com/office/drawing/2014/main" id="{A0C3D102-26DF-064C-BAAD-022268D60E89}"/>
                </a:ext>
              </a:extLst>
            </p:cNvPr>
            <p:cNvSpPr txBox="1"/>
            <p:nvPr/>
          </p:nvSpPr>
          <p:spPr>
            <a:xfrm>
              <a:off x="7056043" y="6020495"/>
              <a:ext cx="2603361" cy="8375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rtl="0">
                <a:spcBef>
                  <a:spcPts val="5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lang="en-US" sz="1600" dirty="0">
                  <a:solidFill>
                    <a:schemeClr val="accent1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 SemiBold" pitchFamily="2" charset="0"/>
                  <a:sym typeface="Poppins"/>
                </a:rPr>
                <a:t>SLA</a:t>
              </a:r>
            </a:p>
            <a:p>
              <a:pPr lvl="0">
                <a:spcBef>
                  <a:spcPts val="50"/>
                </a:spcBef>
                <a:buClr>
                  <a:schemeClr val="dk1"/>
                </a:buClr>
                <a:buSzPts val="2400"/>
              </a:pPr>
              <a:r>
                <a:rPr lang="en-US" altLang="zh-TW" sz="1600" dirty="0" err="1">
                  <a:solidFill>
                    <a:schemeClr val="accent1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 SemiBold" pitchFamily="2" charset="0"/>
                  <a:sym typeface="Poppins"/>
                </a:rPr>
                <a:t>服務級別協議</a:t>
              </a:r>
              <a:endParaRPr lang="en-US" altLang="zh-TW" sz="1600" dirty="0">
                <a:solidFill>
                  <a:schemeClr val="accent1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 SemiBold" pitchFamily="2" charset="0"/>
                <a:sym typeface="Poppins"/>
              </a:endParaRPr>
            </a:p>
            <a:p>
              <a:pPr marL="0" marR="0" lvl="0" indent="0" rtl="0">
                <a:spcBef>
                  <a:spcPts val="5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lang="en-US" sz="1000" dirty="0">
                <a:solidFill>
                  <a:schemeClr val="accent1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 SemiBold" pitchFamily="2" charset="0"/>
                <a:sym typeface="Poppins"/>
              </a:endParaRPr>
            </a:p>
          </p:txBody>
        </p:sp>
        <p:sp>
          <p:nvSpPr>
            <p:cNvPr id="45" name="Google Shape;411;p12">
              <a:extLst>
                <a:ext uri="{FF2B5EF4-FFF2-40B4-BE49-F238E27FC236}">
                  <a16:creationId xmlns:a16="http://schemas.microsoft.com/office/drawing/2014/main" id="{727EF559-6F92-2545-B767-AD8E0E0B18A4}"/>
                </a:ext>
              </a:extLst>
            </p:cNvPr>
            <p:cNvSpPr txBox="1"/>
            <p:nvPr/>
          </p:nvSpPr>
          <p:spPr>
            <a:xfrm>
              <a:off x="7018972" y="5217657"/>
              <a:ext cx="2907829" cy="9427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rtl="0">
                <a:spcBef>
                  <a:spcPts val="5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lang="en-US" sz="5000" b="1" dirty="0">
                  <a:solidFill>
                    <a:schemeClr val="accent1"/>
                  </a:solidFill>
                  <a:latin typeface="Poppins SemiBold" pitchFamily="2" charset="0"/>
                  <a:cs typeface="Poppins SemiBold" pitchFamily="2" charset="0"/>
                  <a:sym typeface="Poppins"/>
                </a:rPr>
                <a:t>99.95%</a:t>
              </a:r>
            </a:p>
          </p:txBody>
        </p:sp>
      </p:grpSp>
      <p:sp>
        <p:nvSpPr>
          <p:cNvPr id="47" name="Rectangle 67">
            <a:extLst>
              <a:ext uri="{FF2B5EF4-FFF2-40B4-BE49-F238E27FC236}">
                <a16:creationId xmlns:a16="http://schemas.microsoft.com/office/drawing/2014/main" id="{99DAD1B0-7A1C-9E4E-B18B-9F4EFE28B265}"/>
              </a:ext>
            </a:extLst>
          </p:cNvPr>
          <p:cNvSpPr/>
          <p:nvPr/>
        </p:nvSpPr>
        <p:spPr>
          <a:xfrm>
            <a:off x="9547840" y="5121259"/>
            <a:ext cx="2631117" cy="1743973"/>
          </a:xfrm>
          <a:prstGeom prst="rect">
            <a:avLst/>
          </a:prstGeom>
          <a:solidFill>
            <a:srgbClr val="375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90204"/>
              <a:sym typeface="Arial" panose="020B0604020202090204"/>
            </a:endParaRPr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767B6A4D-F77E-754E-A6D9-A7CBCE6D5C17}"/>
              </a:ext>
            </a:extLst>
          </p:cNvPr>
          <p:cNvSpPr txBox="1"/>
          <p:nvPr/>
        </p:nvSpPr>
        <p:spPr>
          <a:xfrm>
            <a:off x="9908017" y="5230014"/>
            <a:ext cx="2063041" cy="1444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dirty="0">
                <a:solidFill>
                  <a:schemeClr val="accent1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</a:rPr>
              <a:t>Telco TDM</a:t>
            </a:r>
          </a:p>
          <a:p>
            <a:pPr>
              <a:lnSpc>
                <a:spcPct val="150000"/>
              </a:lnSpc>
            </a:pPr>
            <a:r>
              <a:rPr lang="en-US" sz="1500" dirty="0">
                <a:solidFill>
                  <a:schemeClr val="accent1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</a:rPr>
              <a:t>Public Cloud </a:t>
            </a:r>
            <a:r>
              <a:rPr lang="en-US" sz="1500" dirty="0" err="1">
                <a:solidFill>
                  <a:schemeClr val="accent1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</a:rPr>
              <a:t>公用雲</a:t>
            </a:r>
            <a:endParaRPr lang="en-US" sz="1500" dirty="0">
              <a:solidFill>
                <a:schemeClr val="accent1"/>
              </a:solidFill>
              <a:latin typeface="Noto Sans CJK SC Medium" panose="020B0500000000000000" pitchFamily="34" charset="-128"/>
              <a:ea typeface="Noto Sans CJK SC Medium" panose="020B05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sz="1500" dirty="0">
                <a:solidFill>
                  <a:schemeClr val="accent1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</a:rPr>
              <a:t>Private Cloud </a:t>
            </a:r>
            <a:r>
              <a:rPr lang="en-US" sz="1500" dirty="0" err="1">
                <a:solidFill>
                  <a:schemeClr val="accent1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</a:rPr>
              <a:t>私有雲</a:t>
            </a:r>
            <a:endParaRPr lang="en-US" sz="1500" dirty="0">
              <a:solidFill>
                <a:schemeClr val="accent1"/>
              </a:solidFill>
              <a:latin typeface="Noto Sans CJK SC Medium" panose="020B0500000000000000" pitchFamily="34" charset="-128"/>
              <a:ea typeface="Noto Sans CJK SC Medium" panose="020B05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sz="1500" dirty="0">
                <a:solidFill>
                  <a:schemeClr val="accent1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</a:rPr>
              <a:t>Hybrid Cloud </a:t>
            </a:r>
            <a:r>
              <a:rPr lang="en-US" sz="1500" dirty="0" err="1">
                <a:solidFill>
                  <a:schemeClr val="accent1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</a:rPr>
              <a:t>混合雲</a:t>
            </a:r>
            <a:endParaRPr lang="en-US" sz="1500" dirty="0">
              <a:solidFill>
                <a:schemeClr val="accent1"/>
              </a:solidFill>
              <a:latin typeface="Noto Sans CJK SC Medium" panose="020B0500000000000000" pitchFamily="34" charset="-128"/>
              <a:ea typeface="Noto Sans CJK SC Medium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1045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117628FD-F1CF-8344-BEE0-65AC7819BD33}"/>
              </a:ext>
            </a:extLst>
          </p:cNvPr>
          <p:cNvSpPr/>
          <p:nvPr/>
        </p:nvSpPr>
        <p:spPr>
          <a:xfrm flipV="1">
            <a:off x="1" y="4131185"/>
            <a:ext cx="12192000" cy="942350"/>
          </a:xfrm>
          <a:prstGeom prst="rect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" name="Google Shape;411;p12">
            <a:extLst>
              <a:ext uri="{FF2B5EF4-FFF2-40B4-BE49-F238E27FC236}">
                <a16:creationId xmlns:a16="http://schemas.microsoft.com/office/drawing/2014/main" id="{867206EB-E226-7252-58D2-63B9ECFB2A67}"/>
              </a:ext>
            </a:extLst>
          </p:cNvPr>
          <p:cNvSpPr txBox="1"/>
          <p:nvPr/>
        </p:nvSpPr>
        <p:spPr>
          <a:xfrm>
            <a:off x="668298" y="420383"/>
            <a:ext cx="10207403" cy="78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800" b="1" dirty="0">
                <a:solidFill>
                  <a:srgbClr val="0C3684"/>
                </a:solidFill>
                <a:latin typeface="Poppins SemiBold" pitchFamily="2" charset="0"/>
                <a:cs typeface="Poppins SemiBold" pitchFamily="2" charset="0"/>
                <a:sym typeface="Poppins"/>
              </a:rPr>
              <a:t>Global Security &amp; Compliance Standards</a:t>
            </a:r>
            <a:endParaRPr sz="2800" b="1" dirty="0">
              <a:solidFill>
                <a:srgbClr val="0C3684"/>
              </a:solidFill>
              <a:latin typeface="Poppins SemiBold" pitchFamily="2" charset="0"/>
              <a:cs typeface="Poppins SemiBold" pitchFamily="2" charset="0"/>
            </a:endParaRPr>
          </a:p>
          <a:p>
            <a:pPr marL="0" marR="0" lvl="0" indent="0" algn="l" rtl="0">
              <a:spcBef>
                <a:spcPts val="50"/>
              </a:spcBef>
              <a:spcAft>
                <a:spcPts val="0"/>
              </a:spcAft>
              <a:buClr>
                <a:srgbClr val="7B7B7B"/>
              </a:buClr>
              <a:buSzPts val="2000"/>
              <a:buFont typeface="Arial"/>
              <a:buNone/>
            </a:pPr>
            <a:r>
              <a:rPr lang="zh-TW" altLang="en-US" sz="2000" u="none" strike="noStrike" cap="none" spc="300" dirty="0">
                <a:solidFill>
                  <a:srgbClr val="7B7B7B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"/>
                <a:sym typeface="Poppins"/>
              </a:rPr>
              <a:t>國際認證</a:t>
            </a:r>
            <a:endParaRPr sz="2000" u="none" strike="noStrike" cap="none" spc="300" dirty="0">
              <a:solidFill>
                <a:srgbClr val="7B7B7B"/>
              </a:solidFill>
              <a:latin typeface="Noto Sans CJK SC Medium" panose="020B0500000000000000" pitchFamily="34" charset="-128"/>
              <a:ea typeface="Noto Sans CJK SC Medium" panose="020B0500000000000000" pitchFamily="34" charset="-128"/>
              <a:cs typeface="Poppins"/>
              <a:sym typeface="Poppins"/>
            </a:endParaRPr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id="{2B66B039-B26E-B748-9884-A33F102BE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7495" y="2296872"/>
            <a:ext cx="1246614" cy="1620000"/>
          </a:xfrm>
          <a:prstGeom prst="rect">
            <a:avLst/>
          </a:prstGeom>
        </p:spPr>
      </p:pic>
      <p:pic>
        <p:nvPicPr>
          <p:cNvPr id="22" name="Picture 15" descr="Logo&#10;&#10;Description automatically generated with medium confidence">
            <a:extLst>
              <a:ext uri="{FF2B5EF4-FFF2-40B4-BE49-F238E27FC236}">
                <a16:creationId xmlns:a16="http://schemas.microsoft.com/office/drawing/2014/main" id="{D2E2F17C-33F2-2F48-BFD9-DDE161832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0824" y="2111196"/>
            <a:ext cx="1898730" cy="1898730"/>
          </a:xfrm>
          <a:prstGeom prst="rect">
            <a:avLst/>
          </a:prstGeom>
        </p:spPr>
      </p:pic>
      <p:pic>
        <p:nvPicPr>
          <p:cNvPr id="23" name="Picture 16" descr="Logo&#10;&#10;Description automatically generated with medium confidence">
            <a:extLst>
              <a:ext uri="{FF2B5EF4-FFF2-40B4-BE49-F238E27FC236}">
                <a16:creationId xmlns:a16="http://schemas.microsoft.com/office/drawing/2014/main" id="{5AD9826B-AA05-5B49-A512-C78216C7BE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7411" y="2111196"/>
            <a:ext cx="1898730" cy="1898730"/>
          </a:xfrm>
          <a:prstGeom prst="rect">
            <a:avLst/>
          </a:prstGeom>
        </p:spPr>
      </p:pic>
      <p:pic>
        <p:nvPicPr>
          <p:cNvPr id="24" name="Picture 17" descr="Logo&#10;&#10;Description automatically generated">
            <a:extLst>
              <a:ext uri="{FF2B5EF4-FFF2-40B4-BE49-F238E27FC236}">
                <a16:creationId xmlns:a16="http://schemas.microsoft.com/office/drawing/2014/main" id="{29003CEB-0DBB-604A-92EE-17B17F4E02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759"/>
          <a:stretch/>
        </p:blipFill>
        <p:spPr>
          <a:xfrm>
            <a:off x="595082" y="2452430"/>
            <a:ext cx="1247039" cy="1202829"/>
          </a:xfrm>
          <a:prstGeom prst="rect">
            <a:avLst/>
          </a:prstGeom>
        </p:spPr>
      </p:pic>
      <p:pic>
        <p:nvPicPr>
          <p:cNvPr id="25" name="Picture 18">
            <a:extLst>
              <a:ext uri="{FF2B5EF4-FFF2-40B4-BE49-F238E27FC236}">
                <a16:creationId xmlns:a16="http://schemas.microsoft.com/office/drawing/2014/main" id="{476304BA-9237-FA43-92EA-F5EF3DF726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2901" y="2453064"/>
            <a:ext cx="1248977" cy="1224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16F408C-AC61-1F4F-9DDE-4DC3ED950A35}"/>
              </a:ext>
            </a:extLst>
          </p:cNvPr>
          <p:cNvSpPr/>
          <p:nvPr/>
        </p:nvSpPr>
        <p:spPr>
          <a:xfrm>
            <a:off x="1" y="1656235"/>
            <a:ext cx="12192000" cy="2474951"/>
          </a:xfrm>
          <a:prstGeom prst="rect">
            <a:avLst/>
          </a:prstGeom>
          <a:solidFill>
            <a:srgbClr val="DBDBDB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6" name="Rectangle 8">
            <a:extLst>
              <a:ext uri="{FF2B5EF4-FFF2-40B4-BE49-F238E27FC236}">
                <a16:creationId xmlns:a16="http://schemas.microsoft.com/office/drawing/2014/main" id="{1183584B-BEE5-8348-9C56-E5676749AC85}"/>
              </a:ext>
            </a:extLst>
          </p:cNvPr>
          <p:cNvSpPr/>
          <p:nvPr/>
        </p:nvSpPr>
        <p:spPr>
          <a:xfrm>
            <a:off x="513627" y="4185963"/>
            <a:ext cx="1641449" cy="849784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1500"/>
              </a:lnSpc>
              <a:spcBef>
                <a:spcPts val="1800"/>
              </a:spcBef>
              <a:buClr>
                <a:schemeClr val="bg1"/>
              </a:buClr>
            </a:pPr>
            <a:r>
              <a:rPr lang="en-US" sz="1000" dirty="0">
                <a:solidFill>
                  <a:schemeClr val="accent1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 SemiBold" pitchFamily="2" charset="77"/>
              </a:rPr>
              <a:t>ISO 9001</a:t>
            </a:r>
            <a:br>
              <a:rPr lang="en-US" sz="1000" dirty="0">
                <a:solidFill>
                  <a:schemeClr val="accent1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</a:br>
            <a:r>
              <a:rPr lang="en-US" sz="1000" dirty="0">
                <a:solidFill>
                  <a:schemeClr val="accent1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Certified in Quality</a:t>
            </a:r>
            <a:br>
              <a:rPr lang="en-US" sz="1000" dirty="0">
                <a:solidFill>
                  <a:schemeClr val="accent1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</a:br>
            <a:r>
              <a:rPr lang="en-US" sz="1000" dirty="0">
                <a:solidFill>
                  <a:schemeClr val="accent1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Management Services 質量管理服務認証</a:t>
            </a:r>
          </a:p>
        </p:txBody>
      </p:sp>
      <p:sp>
        <p:nvSpPr>
          <p:cNvPr id="27" name="Rectangle 12">
            <a:extLst>
              <a:ext uri="{FF2B5EF4-FFF2-40B4-BE49-F238E27FC236}">
                <a16:creationId xmlns:a16="http://schemas.microsoft.com/office/drawing/2014/main" id="{2C8910CB-98D1-C544-BE7C-C5B02502E051}"/>
              </a:ext>
            </a:extLst>
          </p:cNvPr>
          <p:cNvSpPr/>
          <p:nvPr/>
        </p:nvSpPr>
        <p:spPr>
          <a:xfrm>
            <a:off x="2957881" y="4185963"/>
            <a:ext cx="1648260" cy="849784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1500"/>
              </a:lnSpc>
              <a:spcBef>
                <a:spcPts val="1800"/>
              </a:spcBef>
              <a:buClr>
                <a:schemeClr val="bg1"/>
              </a:buClr>
            </a:pPr>
            <a:r>
              <a:rPr lang="en-US" sz="1000" dirty="0">
                <a:solidFill>
                  <a:schemeClr val="accent1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 SemiBold" pitchFamily="2" charset="77"/>
              </a:rPr>
              <a:t>ISO 27001</a:t>
            </a:r>
            <a:br>
              <a:rPr lang="en-US" sz="1000" dirty="0">
                <a:solidFill>
                  <a:schemeClr val="accent1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</a:br>
            <a:r>
              <a:rPr lang="en-US" sz="1000" dirty="0">
                <a:solidFill>
                  <a:schemeClr val="accent1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Certified in</a:t>
            </a:r>
            <a:br>
              <a:rPr lang="en-US" sz="1000" dirty="0">
                <a:solidFill>
                  <a:schemeClr val="accent1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</a:br>
            <a:r>
              <a:rPr lang="en-US" sz="1000" dirty="0">
                <a:solidFill>
                  <a:schemeClr val="accent1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Information Security      信息安全認証</a:t>
            </a:r>
          </a:p>
        </p:txBody>
      </p:sp>
      <p:sp>
        <p:nvSpPr>
          <p:cNvPr id="28" name="Rectangle 13">
            <a:extLst>
              <a:ext uri="{FF2B5EF4-FFF2-40B4-BE49-F238E27FC236}">
                <a16:creationId xmlns:a16="http://schemas.microsoft.com/office/drawing/2014/main" id="{B274B7CF-45A9-7944-8762-EE687D954062}"/>
              </a:ext>
            </a:extLst>
          </p:cNvPr>
          <p:cNvSpPr/>
          <p:nvPr/>
        </p:nvSpPr>
        <p:spPr>
          <a:xfrm>
            <a:off x="5379718" y="4185963"/>
            <a:ext cx="1648260" cy="849784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1500"/>
              </a:lnSpc>
              <a:spcBef>
                <a:spcPts val="1800"/>
              </a:spcBef>
              <a:buClr>
                <a:schemeClr val="bg1"/>
              </a:buClr>
            </a:pPr>
            <a:r>
              <a:rPr lang="en-US" sz="1000" dirty="0">
                <a:solidFill>
                  <a:schemeClr val="accent1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 SemiBold" pitchFamily="2" charset="77"/>
              </a:rPr>
              <a:t>ISO 20000</a:t>
            </a:r>
            <a:br>
              <a:rPr lang="en-US" sz="1000" dirty="0">
                <a:solidFill>
                  <a:schemeClr val="accent1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</a:br>
            <a:r>
              <a:rPr lang="en-US" sz="1000" dirty="0">
                <a:solidFill>
                  <a:schemeClr val="accent1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Certified in IT Service</a:t>
            </a:r>
            <a:br>
              <a:rPr lang="en-US" sz="1000" dirty="0">
                <a:solidFill>
                  <a:schemeClr val="accent1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</a:br>
            <a:r>
              <a:rPr lang="en-US" sz="1000" dirty="0">
                <a:solidFill>
                  <a:schemeClr val="accent1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Management                  IT服務管理認証</a:t>
            </a:r>
          </a:p>
        </p:txBody>
      </p:sp>
      <p:sp>
        <p:nvSpPr>
          <p:cNvPr id="29" name="Rectangle 14">
            <a:extLst>
              <a:ext uri="{FF2B5EF4-FFF2-40B4-BE49-F238E27FC236}">
                <a16:creationId xmlns:a16="http://schemas.microsoft.com/office/drawing/2014/main" id="{0EEBB431-9982-2044-BB0F-FD2B68E460B4}"/>
              </a:ext>
            </a:extLst>
          </p:cNvPr>
          <p:cNvSpPr/>
          <p:nvPr/>
        </p:nvSpPr>
        <p:spPr>
          <a:xfrm>
            <a:off x="10342928" y="4185963"/>
            <a:ext cx="1814486" cy="849784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1500"/>
              </a:lnSpc>
              <a:spcBef>
                <a:spcPts val="1800"/>
              </a:spcBef>
              <a:buClr>
                <a:schemeClr val="bg1"/>
              </a:buClr>
            </a:pPr>
            <a:r>
              <a:rPr lang="en-US" sz="1000" dirty="0">
                <a:solidFill>
                  <a:schemeClr val="accent1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 SemiBold" pitchFamily="2" charset="77"/>
              </a:rPr>
              <a:t>GDPR</a:t>
            </a:r>
            <a:br>
              <a:rPr lang="en-US" sz="1000" dirty="0">
                <a:solidFill>
                  <a:schemeClr val="accent1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</a:br>
            <a:r>
              <a:rPr lang="en-US" sz="1000" dirty="0">
                <a:solidFill>
                  <a:schemeClr val="accent1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General Data</a:t>
            </a:r>
            <a:br>
              <a:rPr lang="en-US" sz="1000" dirty="0">
                <a:solidFill>
                  <a:schemeClr val="accent1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</a:br>
            <a:r>
              <a:rPr lang="en-US" sz="1000" dirty="0">
                <a:solidFill>
                  <a:schemeClr val="accent1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Protection Regulation       符合通用數據保護條例</a:t>
            </a:r>
          </a:p>
        </p:txBody>
      </p:sp>
      <p:sp>
        <p:nvSpPr>
          <p:cNvPr id="30" name="Rectangle 19">
            <a:extLst>
              <a:ext uri="{FF2B5EF4-FFF2-40B4-BE49-F238E27FC236}">
                <a16:creationId xmlns:a16="http://schemas.microsoft.com/office/drawing/2014/main" id="{96752BDD-AEBD-D04E-8812-391A48DEEADB}"/>
              </a:ext>
            </a:extLst>
          </p:cNvPr>
          <p:cNvSpPr/>
          <p:nvPr/>
        </p:nvSpPr>
        <p:spPr>
          <a:xfrm>
            <a:off x="7821407" y="4185963"/>
            <a:ext cx="1851809" cy="849784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1500"/>
              </a:lnSpc>
              <a:spcBef>
                <a:spcPts val="1800"/>
              </a:spcBef>
              <a:buClr>
                <a:schemeClr val="bg1"/>
              </a:buClr>
            </a:pPr>
            <a:r>
              <a:rPr lang="en-US" sz="1000" dirty="0">
                <a:solidFill>
                  <a:schemeClr val="accent1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 SemiBold" pitchFamily="2" charset="77"/>
              </a:rPr>
              <a:t>ISO 27017</a:t>
            </a:r>
            <a:br>
              <a:rPr lang="en-US" sz="1000" dirty="0">
                <a:solidFill>
                  <a:schemeClr val="accent1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</a:br>
            <a:r>
              <a:rPr lang="en-US" sz="1000" dirty="0">
                <a:solidFill>
                  <a:schemeClr val="accent1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Certified in Cloud Security and Data Protection          雲安全和數據保護認証</a:t>
            </a:r>
          </a:p>
        </p:txBody>
      </p:sp>
      <p:sp>
        <p:nvSpPr>
          <p:cNvPr id="37" name="Slide Number Placeholder 1">
            <a:extLst>
              <a:ext uri="{FF2B5EF4-FFF2-40B4-BE49-F238E27FC236}">
                <a16:creationId xmlns:a16="http://schemas.microsoft.com/office/drawing/2014/main" id="{CA756BE0-4206-9E4E-AE96-52B9D3406A9E}"/>
              </a:ext>
            </a:extLst>
          </p:cNvPr>
          <p:cNvSpPr txBox="1">
            <a:spLocks/>
          </p:cNvSpPr>
          <p:nvPr/>
        </p:nvSpPr>
        <p:spPr>
          <a:xfrm>
            <a:off x="11585403" y="6365464"/>
            <a:ext cx="410169" cy="203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rgbClr val="092750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</a:rPr>
              <a:t>14</a:t>
            </a:r>
            <a:endParaRPr lang="en-PT" sz="1100">
              <a:solidFill>
                <a:srgbClr val="092750"/>
              </a:solidFill>
              <a:latin typeface="Noto Sans CJK SC Medium" panose="020B0500000000000000" pitchFamily="34" charset="-128"/>
              <a:ea typeface="Noto Sans CJK SC Medium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2963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16B671A3-F03A-A746-B626-124AEA7C8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598" y="471800"/>
            <a:ext cx="10613936" cy="638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317B13-1D46-D2CE-DC1E-A9A0F5874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605" y="634241"/>
            <a:ext cx="2374900" cy="393700"/>
          </a:xfrm>
          <a:prstGeom prst="rect">
            <a:avLst/>
          </a:prstGeom>
        </p:spPr>
      </p:pic>
      <p:sp>
        <p:nvSpPr>
          <p:cNvPr id="25" name="Rectangle 8">
            <a:extLst>
              <a:ext uri="{FF2B5EF4-FFF2-40B4-BE49-F238E27FC236}">
                <a16:creationId xmlns:a16="http://schemas.microsoft.com/office/drawing/2014/main" id="{8D6240E2-F46F-DA4E-B948-FB22ADA91547}"/>
              </a:ext>
            </a:extLst>
          </p:cNvPr>
          <p:cNvSpPr/>
          <p:nvPr/>
        </p:nvSpPr>
        <p:spPr>
          <a:xfrm>
            <a:off x="1952055" y="5480217"/>
            <a:ext cx="2741628" cy="654603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ts val="1500"/>
              </a:lnSpc>
              <a:spcBef>
                <a:spcPts val="1800"/>
              </a:spcBef>
              <a:buClr>
                <a:schemeClr val="bg1"/>
              </a:buClr>
            </a:pPr>
            <a:r>
              <a:rPr lang="en-US" sz="1000" dirty="0">
                <a:solidFill>
                  <a:schemeClr val="accent1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Human-Machine Collaboration / Convergence of Biological and Physical</a:t>
            </a:r>
            <a:br>
              <a:rPr lang="en-US" sz="1000" dirty="0">
                <a:solidFill>
                  <a:schemeClr val="accent1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</a:br>
            <a:r>
              <a:rPr lang="zh-TW" altLang="en-US" sz="1000" dirty="0">
                <a:solidFill>
                  <a:schemeClr val="accent1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人機協同 </a:t>
            </a:r>
            <a:r>
              <a:rPr lang="en-US" altLang="zh-TW" sz="1000" dirty="0">
                <a:solidFill>
                  <a:schemeClr val="accent1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/ </a:t>
            </a:r>
            <a:r>
              <a:rPr lang="zh-TW" altLang="en-US" sz="1000" dirty="0">
                <a:solidFill>
                  <a:schemeClr val="accent1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生物與物理融合</a:t>
            </a:r>
            <a:endParaRPr lang="en-US" sz="1000" dirty="0">
              <a:solidFill>
                <a:schemeClr val="accent1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  <a:cs typeface="Poppins" pitchFamily="2" charset="77"/>
            </a:endParaRPr>
          </a:p>
        </p:txBody>
      </p:sp>
      <p:sp>
        <p:nvSpPr>
          <p:cNvPr id="26" name="Rectangle 8">
            <a:extLst>
              <a:ext uri="{FF2B5EF4-FFF2-40B4-BE49-F238E27FC236}">
                <a16:creationId xmlns:a16="http://schemas.microsoft.com/office/drawing/2014/main" id="{404174FB-E1D4-FD48-8964-30CC8BCDCC7C}"/>
              </a:ext>
            </a:extLst>
          </p:cNvPr>
          <p:cNvSpPr/>
          <p:nvPr/>
        </p:nvSpPr>
        <p:spPr>
          <a:xfrm>
            <a:off x="7374953" y="5480217"/>
            <a:ext cx="2741628" cy="657424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ts val="1500"/>
              </a:lnSpc>
              <a:spcBef>
                <a:spcPts val="1800"/>
              </a:spcBef>
              <a:buClr>
                <a:schemeClr val="bg1"/>
              </a:buClr>
            </a:pPr>
            <a:r>
              <a:rPr lang="en-US" altLang="zh-TW" sz="1000" b="1" dirty="0">
                <a:solidFill>
                  <a:schemeClr val="accent1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Internet of Bodies (</a:t>
            </a:r>
            <a:r>
              <a:rPr lang="en-US" altLang="zh-TW" sz="1000" b="1" dirty="0" err="1">
                <a:solidFill>
                  <a:schemeClr val="accent1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IoB</a:t>
            </a:r>
            <a:r>
              <a:rPr lang="en-US" altLang="zh-TW" sz="1000" dirty="0">
                <a:solidFill>
                  <a:schemeClr val="accent1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) </a:t>
            </a:r>
            <a:r>
              <a:rPr lang="en-US" sz="1000" dirty="0">
                <a:solidFill>
                  <a:schemeClr val="accent1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– </a:t>
            </a:r>
            <a:br>
              <a:rPr lang="en-US" sz="1000" dirty="0">
                <a:solidFill>
                  <a:schemeClr val="accent1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</a:br>
            <a:r>
              <a:rPr lang="en-US" sz="1000" dirty="0">
                <a:solidFill>
                  <a:schemeClr val="accent1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Convergence of Mind and Intelligence</a:t>
            </a:r>
            <a:br>
              <a:rPr lang="en-US" sz="1000" dirty="0">
                <a:solidFill>
                  <a:schemeClr val="accent1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</a:br>
            <a:r>
              <a:rPr lang="zh-TW" altLang="en-US" sz="1000" dirty="0">
                <a:solidFill>
                  <a:schemeClr val="accent1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超級智慧人種 － 意念與智能融合</a:t>
            </a:r>
            <a:endParaRPr lang="en-US" sz="1000" dirty="0">
              <a:solidFill>
                <a:schemeClr val="accent1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  <a:cs typeface="Poppins" pitchFamily="2" charset="77"/>
            </a:endParaRPr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id="{101EF806-8F01-0949-BE4D-4EE4CE7A31CF}"/>
              </a:ext>
            </a:extLst>
          </p:cNvPr>
          <p:cNvSpPr/>
          <p:nvPr/>
        </p:nvSpPr>
        <p:spPr>
          <a:xfrm>
            <a:off x="7374953" y="3743456"/>
            <a:ext cx="2741628" cy="298159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ts val="1500"/>
              </a:lnSpc>
              <a:spcBef>
                <a:spcPts val="1800"/>
              </a:spcBef>
              <a:buClr>
                <a:schemeClr val="bg1"/>
              </a:buClr>
            </a:pPr>
            <a:r>
              <a:rPr lang="en-US" sz="1400" b="1" dirty="0">
                <a:solidFill>
                  <a:schemeClr val="accent1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Future </a:t>
            </a:r>
            <a:r>
              <a:rPr lang="zh-TW" altLang="en-US" sz="1400" b="1" dirty="0">
                <a:solidFill>
                  <a:schemeClr val="accent1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未來   </a:t>
            </a:r>
            <a:r>
              <a:rPr lang="en-HK" altLang="zh-TW" sz="1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Poppins" pitchFamily="2" charset="77"/>
                <a:ea typeface="Noto Sans CJK SC DemiLight" panose="020B0400000000000000" pitchFamily="34" charset="-128"/>
                <a:cs typeface="Poppins" pitchFamily="2" charset="77"/>
              </a:rPr>
              <a:t>IoB</a:t>
            </a:r>
            <a:endParaRPr lang="en-US" sz="1600" b="1" dirty="0">
              <a:solidFill>
                <a:schemeClr val="tx2">
                  <a:lumMod val="60000"/>
                  <a:lumOff val="40000"/>
                </a:schemeClr>
              </a:solidFill>
              <a:latin typeface="Poppins" pitchFamily="2" charset="77"/>
              <a:ea typeface="Noto Sans CJK SC DemiLight" panose="020B0400000000000000" pitchFamily="34" charset="-128"/>
              <a:cs typeface="Poppins" pitchFamily="2" charset="77"/>
            </a:endParaRPr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id="{B69FF67D-908D-DC45-B8A7-ACE5023F0ABD}"/>
              </a:ext>
            </a:extLst>
          </p:cNvPr>
          <p:cNvSpPr/>
          <p:nvPr/>
        </p:nvSpPr>
        <p:spPr>
          <a:xfrm>
            <a:off x="1981360" y="3743456"/>
            <a:ext cx="2741628" cy="298159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ts val="1500"/>
              </a:lnSpc>
              <a:spcBef>
                <a:spcPts val="1800"/>
              </a:spcBef>
              <a:buClr>
                <a:schemeClr val="bg1"/>
              </a:buClr>
            </a:pPr>
            <a:r>
              <a:rPr lang="en-US" altLang="zh-TW" sz="1400" b="1" dirty="0">
                <a:solidFill>
                  <a:schemeClr val="accent1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Present </a:t>
            </a:r>
            <a:r>
              <a:rPr lang="zh-TW" altLang="en-US" sz="1400" b="1" dirty="0">
                <a:solidFill>
                  <a:schemeClr val="accent1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現在 </a:t>
            </a:r>
            <a:r>
              <a:rPr lang="zh-TW" altLang="en-US" sz="1400" b="1" dirty="0">
                <a:solidFill>
                  <a:schemeClr val="bg2">
                    <a:lumMod val="75000"/>
                  </a:schemeClr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 </a:t>
            </a:r>
            <a:r>
              <a:rPr lang="en-HK" altLang="zh-TW" sz="1600" b="1" dirty="0">
                <a:solidFill>
                  <a:schemeClr val="bg2">
                    <a:lumMod val="75000"/>
                  </a:schemeClr>
                </a:solidFill>
                <a:latin typeface="Poppins" pitchFamily="2" charset="77"/>
                <a:ea typeface="Noto Sans CJK SC DemiLight" panose="020B0400000000000000" pitchFamily="34" charset="-128"/>
                <a:cs typeface="Poppins" pitchFamily="2" charset="77"/>
              </a:rPr>
              <a:t>IoT</a:t>
            </a:r>
            <a:endParaRPr lang="en-US" sz="1600" b="1" dirty="0">
              <a:solidFill>
                <a:schemeClr val="bg2">
                  <a:lumMod val="75000"/>
                </a:schemeClr>
              </a:solidFill>
              <a:latin typeface="Poppins" pitchFamily="2" charset="77"/>
              <a:ea typeface="Noto Sans CJK SC DemiLight" panose="020B0400000000000000" pitchFamily="34" charset="-128"/>
              <a:cs typeface="Poppins" pitchFamily="2" charset="77"/>
            </a:endParaRPr>
          </a:p>
        </p:txBody>
      </p:sp>
      <p:sp>
        <p:nvSpPr>
          <p:cNvPr id="31" name="＞形箭號 30">
            <a:extLst>
              <a:ext uri="{FF2B5EF4-FFF2-40B4-BE49-F238E27FC236}">
                <a16:creationId xmlns:a16="http://schemas.microsoft.com/office/drawing/2014/main" id="{B7E19EC9-4E45-C74A-B6EF-4B884FC29325}"/>
              </a:ext>
            </a:extLst>
          </p:cNvPr>
          <p:cNvSpPr/>
          <p:nvPr/>
        </p:nvSpPr>
        <p:spPr>
          <a:xfrm>
            <a:off x="5566314" y="3704937"/>
            <a:ext cx="287866" cy="524932"/>
          </a:xfrm>
          <a:prstGeom prst="chevron">
            <a:avLst/>
          </a:prstGeom>
          <a:solidFill>
            <a:srgbClr val="7894F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33" name="＞形箭號 32">
            <a:extLst>
              <a:ext uri="{FF2B5EF4-FFF2-40B4-BE49-F238E27FC236}">
                <a16:creationId xmlns:a16="http://schemas.microsoft.com/office/drawing/2014/main" id="{CD9477A4-9FED-6D4A-8DE4-A10EA0E33BC3}"/>
              </a:ext>
            </a:extLst>
          </p:cNvPr>
          <p:cNvSpPr/>
          <p:nvPr/>
        </p:nvSpPr>
        <p:spPr>
          <a:xfrm>
            <a:off x="5827440" y="3704937"/>
            <a:ext cx="287866" cy="524932"/>
          </a:xfrm>
          <a:prstGeom prst="chevron">
            <a:avLst/>
          </a:prstGeom>
          <a:solidFill>
            <a:srgbClr val="7894FF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34" name="＞形箭號 33">
            <a:extLst>
              <a:ext uri="{FF2B5EF4-FFF2-40B4-BE49-F238E27FC236}">
                <a16:creationId xmlns:a16="http://schemas.microsoft.com/office/drawing/2014/main" id="{E8C02829-C2D3-7C41-83D3-12B5A6916289}"/>
              </a:ext>
            </a:extLst>
          </p:cNvPr>
          <p:cNvSpPr/>
          <p:nvPr/>
        </p:nvSpPr>
        <p:spPr>
          <a:xfrm>
            <a:off x="6088566" y="3704937"/>
            <a:ext cx="287866" cy="524932"/>
          </a:xfrm>
          <a:prstGeom prst="chevron">
            <a:avLst/>
          </a:prstGeom>
          <a:solidFill>
            <a:srgbClr val="789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041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1">
            <a:extLst>
              <a:ext uri="{FF2B5EF4-FFF2-40B4-BE49-F238E27FC236}">
                <a16:creationId xmlns:a16="http://schemas.microsoft.com/office/drawing/2014/main" id="{CA756BE0-4206-9E4E-AE96-52B9D3406A9E}"/>
              </a:ext>
            </a:extLst>
          </p:cNvPr>
          <p:cNvSpPr txBox="1">
            <a:spLocks/>
          </p:cNvSpPr>
          <p:nvPr/>
        </p:nvSpPr>
        <p:spPr>
          <a:xfrm>
            <a:off x="11585403" y="6365464"/>
            <a:ext cx="410169" cy="203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rgbClr val="092750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</a:rPr>
              <a:t>15</a:t>
            </a:r>
            <a:endParaRPr lang="en-PT" sz="1100">
              <a:solidFill>
                <a:srgbClr val="092750"/>
              </a:solidFill>
              <a:latin typeface="Noto Sans CJK SC Medium" panose="020B0500000000000000" pitchFamily="34" charset="-128"/>
              <a:ea typeface="Noto Sans CJK SC Medium" panose="020B0500000000000000" pitchFamily="34" charset="-128"/>
            </a:endParaRPr>
          </a:p>
        </p:txBody>
      </p:sp>
      <p:sp>
        <p:nvSpPr>
          <p:cNvPr id="16" name="Rectangle 67">
            <a:extLst>
              <a:ext uri="{FF2B5EF4-FFF2-40B4-BE49-F238E27FC236}">
                <a16:creationId xmlns:a16="http://schemas.microsoft.com/office/drawing/2014/main" id="{6432084D-0B5F-B048-B65C-62452252C37F}"/>
              </a:ext>
            </a:extLst>
          </p:cNvPr>
          <p:cNvSpPr/>
          <p:nvPr/>
        </p:nvSpPr>
        <p:spPr>
          <a:xfrm>
            <a:off x="21" y="0"/>
            <a:ext cx="3841977" cy="6858000"/>
          </a:xfrm>
          <a:prstGeom prst="rect">
            <a:avLst/>
          </a:prstGeom>
          <a:solidFill>
            <a:srgbClr val="002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90204"/>
              <a:sym typeface="Arial" panose="020B0604020202090204"/>
            </a:endParaRPr>
          </a:p>
        </p:txBody>
      </p:sp>
      <p:pic>
        <p:nvPicPr>
          <p:cNvPr id="17" name="Google Shape;710;p69">
            <a:extLst>
              <a:ext uri="{FF2B5EF4-FFF2-40B4-BE49-F238E27FC236}">
                <a16:creationId xmlns:a16="http://schemas.microsoft.com/office/drawing/2014/main" id="{FE83FD44-D328-B14E-B6EE-0824E404615C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 l="48846" r="21688" b="7080"/>
          <a:stretch/>
        </p:blipFill>
        <p:spPr>
          <a:xfrm>
            <a:off x="20" y="0"/>
            <a:ext cx="383496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62">
            <a:extLst>
              <a:ext uri="{FF2B5EF4-FFF2-40B4-BE49-F238E27FC236}">
                <a16:creationId xmlns:a16="http://schemas.microsoft.com/office/drawing/2014/main" id="{50ADBB21-DEF5-F94D-AAFE-969008B2D250}"/>
              </a:ext>
            </a:extLst>
          </p:cNvPr>
          <p:cNvSpPr txBox="1"/>
          <p:nvPr/>
        </p:nvSpPr>
        <p:spPr>
          <a:xfrm>
            <a:off x="662251" y="1824465"/>
            <a:ext cx="317974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3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itchFamily="2" charset="77"/>
                <a:ea typeface="Noto Sans CJK SC" panose="020B0500000000000000" pitchFamily="34" charset="-128"/>
                <a:cs typeface="Poppins" pitchFamily="2" charset="77"/>
                <a:sym typeface="Arial" panose="020B0604020202090204"/>
              </a:rPr>
              <a:t>Trusted by over 1,000 Multinational Corporations Globally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CJK SC" panose="020B0500000000000000" pitchFamily="34" charset="-128"/>
              <a:ea typeface="Noto Sans CJK SC" panose="020B0500000000000000" pitchFamily="34" charset="-128"/>
              <a:cs typeface="Poppins" pitchFamily="2" charset="77"/>
              <a:sym typeface="Arial" panose="020B060402020209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300" dirty="0" err="1">
                <a:solidFill>
                  <a:schemeClr val="accent1">
                    <a:lumMod val="85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90204"/>
                <a:sym typeface="Arial" panose="020B0604020202090204"/>
              </a:rPr>
              <a:t>深</a:t>
            </a:r>
            <a:r>
              <a:rPr kumimoji="0" lang="en-US" sz="130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85000"/>
                  </a:schemeClr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90204"/>
                <a:sym typeface="Arial" panose="020B0604020202090204"/>
              </a:rPr>
              <a:t>受全球</a:t>
            </a:r>
            <a:r>
              <a:rPr kumimoji="0" lang="en-US" sz="130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85000"/>
                  </a:schemeClr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90204"/>
                <a:sym typeface="Arial" panose="020B0604020202090204"/>
              </a:rPr>
              <a:t> 1,000 </a:t>
            </a:r>
            <a:r>
              <a:rPr kumimoji="0" lang="en-US" sz="130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85000"/>
                  </a:schemeClr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Arial" panose="020B0604020202090204"/>
                <a:sym typeface="Arial" panose="020B0604020202090204"/>
              </a:rPr>
              <a:t>多家跨國企業信任</a:t>
            </a:r>
            <a:endParaRPr kumimoji="0" lang="en-US" sz="130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85000"/>
                </a:schemeClr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Arial" panose="020B0604020202090204"/>
              <a:sym typeface="Arial" panose="020B0604020202090204"/>
            </a:endParaRPr>
          </a:p>
        </p:txBody>
      </p:sp>
      <p:sp>
        <p:nvSpPr>
          <p:cNvPr id="19" name="Google Shape;411;p12">
            <a:extLst>
              <a:ext uri="{FF2B5EF4-FFF2-40B4-BE49-F238E27FC236}">
                <a16:creationId xmlns:a16="http://schemas.microsoft.com/office/drawing/2014/main" id="{78DEF5A9-7839-574C-82A8-E05D5C2A7B66}"/>
              </a:ext>
            </a:extLst>
          </p:cNvPr>
          <p:cNvSpPr txBox="1"/>
          <p:nvPr/>
        </p:nvSpPr>
        <p:spPr>
          <a:xfrm>
            <a:off x="668299" y="434670"/>
            <a:ext cx="3173700" cy="82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800" b="1" dirty="0">
                <a:solidFill>
                  <a:schemeClr val="accent1"/>
                </a:solidFill>
                <a:latin typeface="Poppins SemiBold" pitchFamily="2" charset="0"/>
                <a:cs typeface="Poppins SemiBold" pitchFamily="2" charset="0"/>
                <a:sym typeface="Poppins"/>
              </a:rPr>
              <a:t>Key Customers</a:t>
            </a:r>
          </a:p>
          <a:p>
            <a:pPr marL="0" marR="0" lvl="0" indent="0" algn="l" rtl="0"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000" b="1" spc="300" dirty="0" err="1">
                <a:solidFill>
                  <a:schemeClr val="accent1">
                    <a:lumMod val="85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  <a:cs typeface="Poppins SemiBold" pitchFamily="2" charset="0"/>
                <a:sym typeface="Poppins"/>
              </a:rPr>
              <a:t>主要客戶</a:t>
            </a:r>
            <a:endParaRPr sz="2000" b="1" spc="300" dirty="0">
              <a:solidFill>
                <a:schemeClr val="accent1">
                  <a:lumMod val="85000"/>
                </a:schemeClr>
              </a:solidFill>
              <a:latin typeface="DengXian" panose="02010600030101010101" pitchFamily="2" charset="-122"/>
              <a:ea typeface="DengXian" panose="02010600030101010101" pitchFamily="2" charset="-122"/>
              <a:cs typeface="Poppins SemiBold" pitchFamily="2" charset="0"/>
            </a:endParaRPr>
          </a:p>
        </p:txBody>
      </p:sp>
      <p:grpSp>
        <p:nvGrpSpPr>
          <p:cNvPr id="20" name="Group 27">
            <a:extLst>
              <a:ext uri="{FF2B5EF4-FFF2-40B4-BE49-F238E27FC236}">
                <a16:creationId xmlns:a16="http://schemas.microsoft.com/office/drawing/2014/main" id="{CEC3699A-409A-BF46-9BA2-6B4858EE8350}"/>
              </a:ext>
            </a:extLst>
          </p:cNvPr>
          <p:cNvGrpSpPr/>
          <p:nvPr/>
        </p:nvGrpSpPr>
        <p:grpSpPr>
          <a:xfrm>
            <a:off x="4130683" y="2839282"/>
            <a:ext cx="7465641" cy="1670283"/>
            <a:chOff x="4130683" y="2824873"/>
            <a:chExt cx="7465641" cy="1670283"/>
          </a:xfrm>
        </p:grpSpPr>
        <p:pic>
          <p:nvPicPr>
            <p:cNvPr id="32" name="Picture 10">
              <a:extLst>
                <a:ext uri="{FF2B5EF4-FFF2-40B4-BE49-F238E27FC236}">
                  <a16:creationId xmlns:a16="http://schemas.microsoft.com/office/drawing/2014/main" id="{731D945C-9EA5-A14B-9957-AA50136148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7709813" y="3522213"/>
              <a:ext cx="862558" cy="431280"/>
            </a:xfrm>
            <a:prstGeom prst="rect">
              <a:avLst/>
            </a:prstGeom>
            <a:noFill/>
          </p:spPr>
        </p:pic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4F02DFEE-503D-1542-BC36-D24AE2F9C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7147276" y="3049967"/>
              <a:ext cx="562537" cy="290342"/>
            </a:xfrm>
            <a:prstGeom prst="rect">
              <a:avLst/>
            </a:prstGeom>
            <a:noFill/>
          </p:spPr>
        </p:pic>
        <p:pic>
          <p:nvPicPr>
            <p:cNvPr id="34" name="Picture 4">
              <a:extLst>
                <a:ext uri="{FF2B5EF4-FFF2-40B4-BE49-F238E27FC236}">
                  <a16:creationId xmlns:a16="http://schemas.microsoft.com/office/drawing/2014/main" id="{932C0155-CBCD-1C43-845E-4084142D8E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6289503" y="4101434"/>
              <a:ext cx="670741" cy="352499"/>
            </a:xfrm>
            <a:prstGeom prst="rect">
              <a:avLst/>
            </a:prstGeom>
            <a:noFill/>
          </p:spPr>
        </p:pic>
        <p:pic>
          <p:nvPicPr>
            <p:cNvPr id="35" name="Picture 14">
              <a:extLst>
                <a:ext uri="{FF2B5EF4-FFF2-40B4-BE49-F238E27FC236}">
                  <a16:creationId xmlns:a16="http://schemas.microsoft.com/office/drawing/2014/main" id="{BEED180E-B37E-CB4B-933E-881B9142CE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8900674" y="4170984"/>
              <a:ext cx="592460" cy="260682"/>
            </a:xfrm>
            <a:prstGeom prst="rect">
              <a:avLst/>
            </a:prstGeom>
            <a:noFill/>
          </p:spPr>
        </p:pic>
        <p:pic>
          <p:nvPicPr>
            <p:cNvPr id="36" name="Picture 30">
              <a:extLst>
                <a:ext uri="{FF2B5EF4-FFF2-40B4-BE49-F238E27FC236}">
                  <a16:creationId xmlns:a16="http://schemas.microsoft.com/office/drawing/2014/main" id="{BC4E4627-9E6A-B442-8E31-844FB5FE42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tretch>
              <a:fillRect/>
            </a:stretch>
          </p:blipFill>
          <p:spPr bwMode="auto">
            <a:xfrm>
              <a:off x="7908120" y="2977713"/>
              <a:ext cx="671999" cy="403200"/>
            </a:xfrm>
            <a:prstGeom prst="rect">
              <a:avLst/>
            </a:prstGeom>
            <a:noFill/>
          </p:spPr>
        </p:pic>
        <p:pic>
          <p:nvPicPr>
            <p:cNvPr id="38" name="Picture 12">
              <a:extLst>
                <a:ext uri="{FF2B5EF4-FFF2-40B4-BE49-F238E27FC236}">
                  <a16:creationId xmlns:a16="http://schemas.microsoft.com/office/drawing/2014/main" id="{2B4C4965-2844-4A4B-A8E5-4DC999CF79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tretch>
              <a:fillRect/>
            </a:stretch>
          </p:blipFill>
          <p:spPr bwMode="auto">
            <a:xfrm>
              <a:off x="8007288" y="4075653"/>
              <a:ext cx="668000" cy="419503"/>
            </a:xfrm>
            <a:prstGeom prst="rect">
              <a:avLst/>
            </a:prstGeom>
            <a:noFill/>
          </p:spPr>
        </p:pic>
        <p:pic>
          <p:nvPicPr>
            <p:cNvPr id="39" name="Picture 8">
              <a:extLst>
                <a:ext uri="{FF2B5EF4-FFF2-40B4-BE49-F238E27FC236}">
                  <a16:creationId xmlns:a16="http://schemas.microsoft.com/office/drawing/2014/main" id="{87546591-4A55-484C-8099-A97C9BCB39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tretch>
              <a:fillRect/>
            </a:stretch>
          </p:blipFill>
          <p:spPr bwMode="auto">
            <a:xfrm>
              <a:off x="8749636" y="3143124"/>
              <a:ext cx="785939" cy="169030"/>
            </a:xfrm>
            <a:prstGeom prst="rect">
              <a:avLst/>
            </a:prstGeom>
            <a:noFill/>
          </p:spPr>
        </p:pic>
        <p:pic>
          <p:nvPicPr>
            <p:cNvPr id="40" name="Picture 16">
              <a:extLst>
                <a:ext uri="{FF2B5EF4-FFF2-40B4-BE49-F238E27FC236}">
                  <a16:creationId xmlns:a16="http://schemas.microsoft.com/office/drawing/2014/main" id="{B12AA4C3-3149-4A4A-B5ED-7ABDC8A740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tretch>
              <a:fillRect/>
            </a:stretch>
          </p:blipFill>
          <p:spPr bwMode="auto">
            <a:xfrm>
              <a:off x="7094176" y="3591409"/>
              <a:ext cx="586410" cy="304933"/>
            </a:xfrm>
            <a:prstGeom prst="rect">
              <a:avLst/>
            </a:prstGeom>
            <a:noFill/>
          </p:spPr>
        </p:pic>
        <p:pic>
          <p:nvPicPr>
            <p:cNvPr id="41" name="Picture 26">
              <a:extLst>
                <a:ext uri="{FF2B5EF4-FFF2-40B4-BE49-F238E27FC236}">
                  <a16:creationId xmlns:a16="http://schemas.microsoft.com/office/drawing/2014/main" id="{38472950-B2D1-354A-A7E4-1CBEA64E44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tretch>
              <a:fillRect/>
            </a:stretch>
          </p:blipFill>
          <p:spPr bwMode="auto">
            <a:xfrm>
              <a:off x="9654035" y="2824873"/>
              <a:ext cx="670741" cy="670741"/>
            </a:xfrm>
            <a:prstGeom prst="rect">
              <a:avLst/>
            </a:prstGeom>
            <a:noFill/>
          </p:spPr>
        </p:pic>
        <p:pic>
          <p:nvPicPr>
            <p:cNvPr id="42" name="Picture 2">
              <a:extLst>
                <a:ext uri="{FF2B5EF4-FFF2-40B4-BE49-F238E27FC236}">
                  <a16:creationId xmlns:a16="http://schemas.microsoft.com/office/drawing/2014/main" id="{45DB13E9-97FD-504C-9392-F04C5ACDDE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tretch>
              <a:fillRect/>
            </a:stretch>
          </p:blipFill>
          <p:spPr bwMode="auto">
            <a:xfrm>
              <a:off x="7185630" y="4182192"/>
              <a:ext cx="679069" cy="188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8">
              <a:extLst>
                <a:ext uri="{FF2B5EF4-FFF2-40B4-BE49-F238E27FC236}">
                  <a16:creationId xmlns:a16="http://schemas.microsoft.com/office/drawing/2014/main" id="{7E6751C4-2F9E-D94C-B14B-CDC503098E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tretch>
              <a:fillRect/>
            </a:stretch>
          </p:blipFill>
          <p:spPr bwMode="auto">
            <a:xfrm>
              <a:off x="9740328" y="3507982"/>
              <a:ext cx="638610" cy="425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6165521700_b405177303_b.jpg">
              <a:extLst>
                <a:ext uri="{FF2B5EF4-FFF2-40B4-BE49-F238E27FC236}">
                  <a16:creationId xmlns:a16="http://schemas.microsoft.com/office/drawing/2014/main" id="{1966D373-B95B-C64E-957E-CCB195DF2D5D}"/>
                </a:ext>
              </a:extLst>
            </p:cNvPr>
            <p:cNvPicPr/>
            <p:nvPr/>
          </p:nvPicPr>
          <p:blipFill>
            <a:blip r:embed="rId15"/>
            <a:stretch>
              <a:fillRect/>
            </a:stretch>
          </p:blipFill>
          <p:spPr>
            <a:xfrm>
              <a:off x="11148787" y="3022076"/>
              <a:ext cx="399176" cy="329684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45" name="Picture 6">
              <a:extLst>
                <a:ext uri="{FF2B5EF4-FFF2-40B4-BE49-F238E27FC236}">
                  <a16:creationId xmlns:a16="http://schemas.microsoft.com/office/drawing/2014/main" id="{18580BD4-B2DE-5F4E-B090-CCFB63696D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/>
            <a:stretch>
              <a:fillRect/>
            </a:stretch>
          </p:blipFill>
          <p:spPr bwMode="auto">
            <a:xfrm>
              <a:off x="6247080" y="2958643"/>
              <a:ext cx="765393" cy="453567"/>
            </a:xfrm>
            <a:prstGeom prst="rect">
              <a:avLst/>
            </a:prstGeom>
            <a:noFill/>
          </p:spPr>
        </p:pic>
        <p:sp>
          <p:nvSpPr>
            <p:cNvPr id="46" name="Rectangle 20">
              <a:extLst>
                <a:ext uri="{FF2B5EF4-FFF2-40B4-BE49-F238E27FC236}">
                  <a16:creationId xmlns:a16="http://schemas.microsoft.com/office/drawing/2014/main" id="{0461C22F-D9D6-9248-B109-6AC9F1B0D61F}"/>
                </a:ext>
              </a:extLst>
            </p:cNvPr>
            <p:cNvSpPr/>
            <p:nvPr/>
          </p:nvSpPr>
          <p:spPr>
            <a:xfrm>
              <a:off x="4130683" y="3092715"/>
              <a:ext cx="155683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1200" u="none" strike="noStrike" kern="1200" cap="none" spc="0" normalizeH="0" baseline="0" noProof="0" dirty="0">
                  <a:ln>
                    <a:noFill/>
                  </a:ln>
                  <a:solidFill>
                    <a:srgbClr val="0E246D"/>
                  </a:solidFill>
                  <a:effectLst/>
                  <a:uLnTx/>
                  <a:uFillTx/>
                  <a:latin typeface="Poppins" pitchFamily="2" charset="77"/>
                  <a:ea typeface="Noto Sans CJK SC" panose="020B0500000000000000" pitchFamily="34" charset="-128"/>
                  <a:cs typeface="Poppins" pitchFamily="2" charset="77"/>
                  <a:sym typeface="Arial" panose="020B0604020202090204"/>
                </a:rPr>
                <a:t>Hotels and </a:t>
              </a:r>
              <a:r>
                <a:rPr lang="en-US" sz="1200" dirty="0">
                  <a:solidFill>
                    <a:srgbClr val="0E246D"/>
                  </a:solidFill>
                  <a:latin typeface="Poppins" pitchFamily="2" charset="77"/>
                  <a:ea typeface="Noto Sans CJK SC" panose="020B0500000000000000" pitchFamily="34" charset="-128"/>
                  <a:cs typeface="Poppins" pitchFamily="2" charset="77"/>
                  <a:sym typeface="Arial" panose="020B0604020202090204"/>
                </a:rPr>
                <a:t>T</a:t>
              </a:r>
              <a:r>
                <a:rPr kumimoji="0" lang="en-US" sz="1200" u="none" strike="noStrike" kern="1200" cap="none" spc="0" normalizeH="0" baseline="0" noProof="0" dirty="0">
                  <a:ln>
                    <a:noFill/>
                  </a:ln>
                  <a:solidFill>
                    <a:srgbClr val="0E246D"/>
                  </a:solidFill>
                  <a:effectLst/>
                  <a:uLnTx/>
                  <a:uFillTx/>
                  <a:latin typeface="Poppins" pitchFamily="2" charset="77"/>
                  <a:ea typeface="Noto Sans CJK SC" panose="020B0500000000000000" pitchFamily="34" charset="-128"/>
                  <a:cs typeface="Poppins" pitchFamily="2" charset="77"/>
                  <a:sym typeface="Arial" panose="020B0604020202090204"/>
                </a:rPr>
                <a:t>ravel</a:t>
              </a:r>
            </a:p>
            <a:p>
              <a:pPr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dirty="0" err="1">
                  <a:solidFill>
                    <a:srgbClr val="0E246D"/>
                  </a:solidFill>
                  <a:latin typeface="DengXian" panose="02010600030101010101" pitchFamily="2" charset="-122"/>
                  <a:ea typeface="DengXian" panose="02010600030101010101" pitchFamily="2" charset="-122"/>
                  <a:cs typeface="Poppins" pitchFamily="2" charset="77"/>
                  <a:sym typeface="Arial" panose="020B0604020202090204"/>
                </a:rPr>
                <a:t>酒店與旅遊</a:t>
              </a:r>
              <a:endParaRPr kumimoji="0" lang="en-US" sz="1200" u="none" strike="noStrike" kern="1200" cap="none" spc="0" normalizeH="0" baseline="0" noProof="0" dirty="0">
                <a:ln>
                  <a:noFill/>
                </a:ln>
                <a:solidFill>
                  <a:srgbClr val="0E246D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Poppins" pitchFamily="2" charset="77"/>
                <a:sym typeface="Arial" panose="020B0604020202090204"/>
              </a:endParaRPr>
            </a:p>
          </p:txBody>
        </p:sp>
        <p:pic>
          <p:nvPicPr>
            <p:cNvPr id="47" name="Picture 21">
              <a:extLst>
                <a:ext uri="{FF2B5EF4-FFF2-40B4-BE49-F238E27FC236}">
                  <a16:creationId xmlns:a16="http://schemas.microsoft.com/office/drawing/2014/main" id="{CAB8127D-ACEC-4848-A686-8D9DDA647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259167" y="3593192"/>
              <a:ext cx="721458" cy="310627"/>
            </a:xfrm>
            <a:prstGeom prst="rect">
              <a:avLst/>
            </a:prstGeom>
          </p:spPr>
        </p:pic>
        <p:pic>
          <p:nvPicPr>
            <p:cNvPr id="48" name="Picture 23">
              <a:extLst>
                <a:ext uri="{FF2B5EF4-FFF2-40B4-BE49-F238E27FC236}">
                  <a16:creationId xmlns:a16="http://schemas.microsoft.com/office/drawing/2014/main" id="{C11F16F0-9DEE-704F-BB26-74A2CF434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441329" y="3628077"/>
              <a:ext cx="538673" cy="260886"/>
            </a:xfrm>
            <a:prstGeom prst="rect">
              <a:avLst/>
            </a:prstGeom>
          </p:spPr>
        </p:pic>
        <p:pic>
          <p:nvPicPr>
            <p:cNvPr id="49" name="Picture 24">
              <a:extLst>
                <a:ext uri="{FF2B5EF4-FFF2-40B4-BE49-F238E27FC236}">
                  <a16:creationId xmlns:a16="http://schemas.microsoft.com/office/drawing/2014/main" id="{B532B0D6-9ED2-5147-8176-B03236C25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595485" y="3608664"/>
              <a:ext cx="1064229" cy="287094"/>
            </a:xfrm>
            <a:prstGeom prst="rect">
              <a:avLst/>
            </a:prstGeom>
          </p:spPr>
        </p:pic>
        <p:pic>
          <p:nvPicPr>
            <p:cNvPr id="50" name="Picture 38">
              <a:extLst>
                <a:ext uri="{FF2B5EF4-FFF2-40B4-BE49-F238E27FC236}">
                  <a16:creationId xmlns:a16="http://schemas.microsoft.com/office/drawing/2014/main" id="{99851B96-ACC2-714E-BBF1-45E8071F1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722333" y="4204222"/>
              <a:ext cx="592460" cy="239416"/>
            </a:xfrm>
            <a:prstGeom prst="rect">
              <a:avLst/>
            </a:prstGeom>
          </p:spPr>
        </p:pic>
        <p:pic>
          <p:nvPicPr>
            <p:cNvPr id="51" name="Picture 5">
              <a:extLst>
                <a:ext uri="{FF2B5EF4-FFF2-40B4-BE49-F238E27FC236}">
                  <a16:creationId xmlns:a16="http://schemas.microsoft.com/office/drawing/2014/main" id="{9C010167-855A-AF44-A45C-CDBCD64CF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0423924" y="3050905"/>
              <a:ext cx="649358" cy="300041"/>
            </a:xfrm>
            <a:prstGeom prst="rect">
              <a:avLst/>
            </a:prstGeom>
          </p:spPr>
        </p:pic>
        <p:pic>
          <p:nvPicPr>
            <p:cNvPr id="52" name="Picture 6">
              <a:extLst>
                <a:ext uri="{FF2B5EF4-FFF2-40B4-BE49-F238E27FC236}">
                  <a16:creationId xmlns:a16="http://schemas.microsoft.com/office/drawing/2014/main" id="{C5A1D06D-5121-804B-AAB9-B805EC242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1120426" y="3540080"/>
              <a:ext cx="475898" cy="374898"/>
            </a:xfrm>
            <a:prstGeom prst="rect">
              <a:avLst/>
            </a:prstGeom>
          </p:spPr>
        </p:pic>
        <p:pic>
          <p:nvPicPr>
            <p:cNvPr id="53" name="Picture 53">
              <a:extLst>
                <a:ext uri="{FF2B5EF4-FFF2-40B4-BE49-F238E27FC236}">
                  <a16:creationId xmlns:a16="http://schemas.microsoft.com/office/drawing/2014/main" id="{5DE08D03-8C65-B64C-8A5D-F8A9E2439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0533894" y="4144399"/>
              <a:ext cx="612749" cy="321763"/>
            </a:xfrm>
            <a:prstGeom prst="rect">
              <a:avLst/>
            </a:prstGeom>
          </p:spPr>
        </p:pic>
      </p:grpSp>
      <p:grpSp>
        <p:nvGrpSpPr>
          <p:cNvPr id="54" name="Group 30">
            <a:extLst>
              <a:ext uri="{FF2B5EF4-FFF2-40B4-BE49-F238E27FC236}">
                <a16:creationId xmlns:a16="http://schemas.microsoft.com/office/drawing/2014/main" id="{47D5A134-D4B4-3C42-AC3C-D0C4809EE245}"/>
              </a:ext>
            </a:extLst>
          </p:cNvPr>
          <p:cNvGrpSpPr/>
          <p:nvPr/>
        </p:nvGrpSpPr>
        <p:grpSpPr>
          <a:xfrm>
            <a:off x="4130683" y="4944343"/>
            <a:ext cx="7417692" cy="1476679"/>
            <a:chOff x="4130683" y="4974105"/>
            <a:chExt cx="7417692" cy="1476679"/>
          </a:xfrm>
        </p:grpSpPr>
        <p:pic>
          <p:nvPicPr>
            <p:cNvPr id="55" name="Picture 28">
              <a:extLst>
                <a:ext uri="{FF2B5EF4-FFF2-40B4-BE49-F238E27FC236}">
                  <a16:creationId xmlns:a16="http://schemas.microsoft.com/office/drawing/2014/main" id="{E646A725-5150-4E40-9A0E-F820E33DFB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/>
            <a:stretch>
              <a:fillRect/>
            </a:stretch>
          </p:blipFill>
          <p:spPr bwMode="auto">
            <a:xfrm>
              <a:off x="7857933" y="5466134"/>
              <a:ext cx="558542" cy="418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2">
              <a:extLst>
                <a:ext uri="{FF2B5EF4-FFF2-40B4-BE49-F238E27FC236}">
                  <a16:creationId xmlns:a16="http://schemas.microsoft.com/office/drawing/2014/main" id="{18B94A49-42D1-A14C-8990-B3312BB8B5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/>
            <a:stretch>
              <a:fillRect/>
            </a:stretch>
          </p:blipFill>
          <p:spPr bwMode="auto">
            <a:xfrm>
              <a:off x="7103591" y="5410348"/>
              <a:ext cx="521202" cy="521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7">
              <a:extLst>
                <a:ext uri="{FF2B5EF4-FFF2-40B4-BE49-F238E27FC236}">
                  <a16:creationId xmlns:a16="http://schemas.microsoft.com/office/drawing/2014/main" id="{143B5E16-FBE2-414B-B242-B282750A21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/>
            <a:stretch>
              <a:fillRect/>
            </a:stretch>
          </p:blipFill>
          <p:spPr bwMode="auto">
            <a:xfrm>
              <a:off x="6361292" y="5627720"/>
              <a:ext cx="558323" cy="178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1280px-Chanel_logo2.svg.png">
              <a:extLst>
                <a:ext uri="{FF2B5EF4-FFF2-40B4-BE49-F238E27FC236}">
                  <a16:creationId xmlns:a16="http://schemas.microsoft.com/office/drawing/2014/main" id="{B9AE052C-C5CF-3D47-BA31-1EA899166301}"/>
                </a:ext>
              </a:extLst>
            </p:cNvPr>
            <p:cNvPicPr/>
            <p:nvPr/>
          </p:nvPicPr>
          <p:blipFill>
            <a:blip r:embed="rId27"/>
            <a:stretch>
              <a:fillRect/>
            </a:stretch>
          </p:blipFill>
          <p:spPr>
            <a:xfrm>
              <a:off x="6366617" y="5051949"/>
              <a:ext cx="371004" cy="269932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59" name="lvmh-logo.jpg">
              <a:extLst>
                <a:ext uri="{FF2B5EF4-FFF2-40B4-BE49-F238E27FC236}">
                  <a16:creationId xmlns:a16="http://schemas.microsoft.com/office/drawing/2014/main" id="{2AE87338-F1BE-6949-A040-83FDD58329A8}"/>
                </a:ext>
              </a:extLst>
            </p:cNvPr>
            <p:cNvPicPr/>
            <p:nvPr/>
          </p:nvPicPr>
          <p:blipFill>
            <a:blip r:embed="rId28"/>
            <a:stretch>
              <a:fillRect/>
            </a:stretch>
          </p:blipFill>
          <p:spPr>
            <a:xfrm>
              <a:off x="9782860" y="5082549"/>
              <a:ext cx="465316" cy="166200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60" name="Picture 18">
              <a:extLst>
                <a:ext uri="{FF2B5EF4-FFF2-40B4-BE49-F238E27FC236}">
                  <a16:creationId xmlns:a16="http://schemas.microsoft.com/office/drawing/2014/main" id="{C14202A8-27D1-F140-AD6A-D9A8174D57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/>
            <a:stretch>
              <a:fillRect/>
            </a:stretch>
          </p:blipFill>
          <p:spPr bwMode="auto">
            <a:xfrm>
              <a:off x="8402973" y="5011215"/>
              <a:ext cx="287564" cy="287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7">
              <a:extLst>
                <a:ext uri="{FF2B5EF4-FFF2-40B4-BE49-F238E27FC236}">
                  <a16:creationId xmlns:a16="http://schemas.microsoft.com/office/drawing/2014/main" id="{26BB050E-BADD-394C-90ED-D28A385374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/>
            <a:stretch>
              <a:fillRect/>
            </a:stretch>
          </p:blipFill>
          <p:spPr bwMode="auto">
            <a:xfrm>
              <a:off x="9365733" y="5515810"/>
              <a:ext cx="435376" cy="326533"/>
            </a:xfrm>
            <a:prstGeom prst="rect">
              <a:avLst/>
            </a:prstGeom>
            <a:noFill/>
          </p:spPr>
        </p:pic>
        <p:sp>
          <p:nvSpPr>
            <p:cNvPr id="62" name="Rectangle 36">
              <a:extLst>
                <a:ext uri="{FF2B5EF4-FFF2-40B4-BE49-F238E27FC236}">
                  <a16:creationId xmlns:a16="http://schemas.microsoft.com/office/drawing/2014/main" id="{51F5536D-F123-6A4F-B315-9BB360D95B5D}"/>
                </a:ext>
              </a:extLst>
            </p:cNvPr>
            <p:cNvSpPr/>
            <p:nvPr/>
          </p:nvSpPr>
          <p:spPr>
            <a:xfrm>
              <a:off x="4130683" y="5042496"/>
              <a:ext cx="71846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1200" dirty="0">
                  <a:solidFill>
                    <a:srgbClr val="0E246D"/>
                  </a:solidFill>
                  <a:latin typeface="Poppins" pitchFamily="2" charset="77"/>
                  <a:ea typeface="Noto Sans CJK SC" panose="020B0500000000000000" pitchFamily="34" charset="-128"/>
                  <a:cs typeface="Poppins" pitchFamily="2" charset="77"/>
                  <a:sym typeface="Arial" panose="020B0604020202090204"/>
                </a:rPr>
                <a:t>Others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1200" u="none" strike="noStrike" kern="1200" cap="none" spc="0" normalizeH="0" baseline="0" noProof="0" dirty="0" err="1">
                  <a:ln>
                    <a:noFill/>
                  </a:ln>
                  <a:solidFill>
                    <a:srgbClr val="0E246D"/>
                  </a:solidFill>
                  <a:effectLst/>
                  <a:uLnTx/>
                  <a:uFillTx/>
                  <a:latin typeface="DengXian" panose="02010600030101010101" pitchFamily="2" charset="-122"/>
                  <a:ea typeface="DengXian" panose="02010600030101010101" pitchFamily="2" charset="-122"/>
                  <a:cs typeface="Poppins" pitchFamily="2" charset="77"/>
                  <a:sym typeface="Arial" panose="020B0604020202090204"/>
                </a:rPr>
                <a:t>其他</a:t>
              </a:r>
              <a:endParaRPr kumimoji="0" lang="en-US" sz="1200" u="none" strike="noStrike" kern="1200" cap="none" spc="0" normalizeH="0" baseline="0" noProof="0" dirty="0">
                <a:ln>
                  <a:noFill/>
                </a:ln>
                <a:solidFill>
                  <a:srgbClr val="0E246D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Poppins" pitchFamily="2" charset="77"/>
                <a:sym typeface="Arial" panose="020B0604020202090204"/>
              </a:endParaRPr>
            </a:p>
          </p:txBody>
        </p:sp>
        <p:pic>
          <p:nvPicPr>
            <p:cNvPr id="63" name="Picture 37">
              <a:extLst>
                <a:ext uri="{FF2B5EF4-FFF2-40B4-BE49-F238E27FC236}">
                  <a16:creationId xmlns:a16="http://schemas.microsoft.com/office/drawing/2014/main" id="{85E21699-C4D9-9542-B605-3CBB9CB99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7671254" y="4979281"/>
              <a:ext cx="479664" cy="292596"/>
            </a:xfrm>
            <a:prstGeom prst="rect">
              <a:avLst/>
            </a:prstGeom>
          </p:spPr>
        </p:pic>
        <p:pic>
          <p:nvPicPr>
            <p:cNvPr id="64" name="Picture 40">
              <a:extLst>
                <a:ext uri="{FF2B5EF4-FFF2-40B4-BE49-F238E27FC236}">
                  <a16:creationId xmlns:a16="http://schemas.microsoft.com/office/drawing/2014/main" id="{AB9B050E-AA40-9940-91B3-4218C0E8A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10721014" y="5509675"/>
              <a:ext cx="292073" cy="296710"/>
            </a:xfrm>
            <a:prstGeom prst="rect">
              <a:avLst/>
            </a:prstGeom>
          </p:spPr>
        </p:pic>
        <p:pic>
          <p:nvPicPr>
            <p:cNvPr id="65" name="Picture 41">
              <a:extLst>
                <a:ext uri="{FF2B5EF4-FFF2-40B4-BE49-F238E27FC236}">
                  <a16:creationId xmlns:a16="http://schemas.microsoft.com/office/drawing/2014/main" id="{44D390C5-AD04-6348-B5E9-9AFF7FCF9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10042974" y="5581471"/>
              <a:ext cx="473326" cy="211420"/>
            </a:xfrm>
            <a:prstGeom prst="rect">
              <a:avLst/>
            </a:prstGeom>
          </p:spPr>
        </p:pic>
        <p:pic>
          <p:nvPicPr>
            <p:cNvPr id="66" name="Picture 43">
              <a:extLst>
                <a:ext uri="{FF2B5EF4-FFF2-40B4-BE49-F238E27FC236}">
                  <a16:creationId xmlns:a16="http://schemas.microsoft.com/office/drawing/2014/main" id="{7AABDB32-E2B6-2140-8D2E-885704D8C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10428355" y="4974105"/>
              <a:ext cx="612749" cy="347776"/>
            </a:xfrm>
            <a:prstGeom prst="rect">
              <a:avLst/>
            </a:prstGeom>
          </p:spPr>
        </p:pic>
        <p:pic>
          <p:nvPicPr>
            <p:cNvPr id="67" name="Picture 45">
              <a:extLst>
                <a:ext uri="{FF2B5EF4-FFF2-40B4-BE49-F238E27FC236}">
                  <a16:creationId xmlns:a16="http://schemas.microsoft.com/office/drawing/2014/main" id="{EB48F7C8-EFC7-FE4E-B70A-646F3D93B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11179993" y="4980473"/>
              <a:ext cx="368382" cy="330920"/>
            </a:xfrm>
            <a:prstGeom prst="rect">
              <a:avLst/>
            </a:prstGeom>
          </p:spPr>
        </p:pic>
        <p:pic>
          <p:nvPicPr>
            <p:cNvPr id="68" name="Picture 6">
              <a:extLst>
                <a:ext uri="{FF2B5EF4-FFF2-40B4-BE49-F238E27FC236}">
                  <a16:creationId xmlns:a16="http://schemas.microsoft.com/office/drawing/2014/main" id="{2196DE95-D571-CC49-BC87-4C1417054F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/>
            <a:stretch>
              <a:fillRect/>
            </a:stretch>
          </p:blipFill>
          <p:spPr bwMode="auto">
            <a:xfrm>
              <a:off x="8444366" y="5485097"/>
              <a:ext cx="825655" cy="369603"/>
            </a:xfrm>
            <a:prstGeom prst="rect">
              <a:avLst/>
            </a:prstGeom>
            <a:noFill/>
          </p:spPr>
        </p:pic>
        <p:pic>
          <p:nvPicPr>
            <p:cNvPr id="69" name="Picture 2" descr="Kering - Wikipedia">
              <a:extLst>
                <a:ext uri="{FF2B5EF4-FFF2-40B4-BE49-F238E27FC236}">
                  <a16:creationId xmlns:a16="http://schemas.microsoft.com/office/drawing/2014/main" id="{1AB91F6A-8F2E-CB43-A372-F5D72B25D0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928067" y="5099700"/>
              <a:ext cx="612750" cy="206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26">
              <a:extLst>
                <a:ext uri="{FF2B5EF4-FFF2-40B4-BE49-F238E27FC236}">
                  <a16:creationId xmlns:a16="http://schemas.microsoft.com/office/drawing/2014/main" id="{2E920762-D35C-1D48-A892-D6C7E744C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6342347" y="6065172"/>
              <a:ext cx="487727" cy="258343"/>
            </a:xfrm>
            <a:prstGeom prst="rect">
              <a:avLst/>
            </a:prstGeom>
          </p:spPr>
        </p:pic>
        <p:pic>
          <p:nvPicPr>
            <p:cNvPr id="71" name="Picture 46">
              <a:extLst>
                <a:ext uri="{FF2B5EF4-FFF2-40B4-BE49-F238E27FC236}">
                  <a16:creationId xmlns:a16="http://schemas.microsoft.com/office/drawing/2014/main" id="{40C9C29C-3D20-8745-8404-72265B28E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8165027" y="6077886"/>
              <a:ext cx="447188" cy="313358"/>
            </a:xfrm>
            <a:prstGeom prst="rect">
              <a:avLst/>
            </a:prstGeom>
          </p:spPr>
        </p:pic>
        <p:pic>
          <p:nvPicPr>
            <p:cNvPr id="72" name="Picture 47">
              <a:extLst>
                <a:ext uri="{FF2B5EF4-FFF2-40B4-BE49-F238E27FC236}">
                  <a16:creationId xmlns:a16="http://schemas.microsoft.com/office/drawing/2014/main" id="{48AE81ED-D4D7-AE49-BAD6-87BB9C7AC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7035044" y="6130279"/>
              <a:ext cx="891550" cy="170108"/>
            </a:xfrm>
            <a:prstGeom prst="rect">
              <a:avLst/>
            </a:prstGeom>
          </p:spPr>
        </p:pic>
        <p:pic>
          <p:nvPicPr>
            <p:cNvPr id="73" name="Picture 71">
              <a:extLst>
                <a:ext uri="{FF2B5EF4-FFF2-40B4-BE49-F238E27FC236}">
                  <a16:creationId xmlns:a16="http://schemas.microsoft.com/office/drawing/2014/main" id="{59A386D8-34FD-B84B-83F9-0ECAF5E9D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6962302" y="5088679"/>
              <a:ext cx="523429" cy="204464"/>
            </a:xfrm>
            <a:prstGeom prst="rect">
              <a:avLst/>
            </a:prstGeom>
          </p:spPr>
        </p:pic>
        <p:pic>
          <p:nvPicPr>
            <p:cNvPr id="74" name="Picture 4" descr="下载">
              <a:extLst>
                <a:ext uri="{FF2B5EF4-FFF2-40B4-BE49-F238E27FC236}">
                  <a16:creationId xmlns:a16="http://schemas.microsoft.com/office/drawing/2014/main" id="{EF185FCD-207E-A644-860B-702BBC9DA8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764756" y="6013854"/>
              <a:ext cx="653856" cy="43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" name="Group 25">
            <a:extLst>
              <a:ext uri="{FF2B5EF4-FFF2-40B4-BE49-F238E27FC236}">
                <a16:creationId xmlns:a16="http://schemas.microsoft.com/office/drawing/2014/main" id="{1A634976-8A8F-AF49-861F-FD34EC90889F}"/>
              </a:ext>
            </a:extLst>
          </p:cNvPr>
          <p:cNvGrpSpPr/>
          <p:nvPr/>
        </p:nvGrpSpPr>
        <p:grpSpPr>
          <a:xfrm>
            <a:off x="4138361" y="469443"/>
            <a:ext cx="7609040" cy="2193181"/>
            <a:chOff x="4138361" y="327331"/>
            <a:chExt cx="7609040" cy="2193181"/>
          </a:xfrm>
        </p:grpSpPr>
        <p:pic>
          <p:nvPicPr>
            <p:cNvPr id="76" name="Picture 64">
              <a:extLst>
                <a:ext uri="{FF2B5EF4-FFF2-40B4-BE49-F238E27FC236}">
                  <a16:creationId xmlns:a16="http://schemas.microsoft.com/office/drawing/2014/main" id="{6A3B35BE-5D84-934B-AEC6-4AD977F7E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10605873" y="1085257"/>
              <a:ext cx="909726" cy="505405"/>
            </a:xfrm>
            <a:prstGeom prst="rect">
              <a:avLst/>
            </a:prstGeom>
          </p:spPr>
        </p:pic>
        <p:pic>
          <p:nvPicPr>
            <p:cNvPr id="77" name="Picture 44">
              <a:extLst>
                <a:ext uri="{FF2B5EF4-FFF2-40B4-BE49-F238E27FC236}">
                  <a16:creationId xmlns:a16="http://schemas.microsoft.com/office/drawing/2014/main" id="{BADAF4B4-21F1-2A48-B620-609462232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8350004" y="605617"/>
              <a:ext cx="921422" cy="600275"/>
            </a:xfrm>
            <a:prstGeom prst="rect">
              <a:avLst/>
            </a:prstGeom>
          </p:spPr>
        </p:pic>
        <p:pic>
          <p:nvPicPr>
            <p:cNvPr id="78" name="Picture 10">
              <a:extLst>
                <a:ext uri="{FF2B5EF4-FFF2-40B4-BE49-F238E27FC236}">
                  <a16:creationId xmlns:a16="http://schemas.microsoft.com/office/drawing/2014/main" id="{B7AB7273-2156-824D-A146-2BE7C8FE43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5"/>
            <a:stretch>
              <a:fillRect/>
            </a:stretch>
          </p:blipFill>
          <p:spPr bwMode="auto">
            <a:xfrm>
              <a:off x="6364359" y="409217"/>
              <a:ext cx="724174" cy="177768"/>
            </a:xfrm>
            <a:prstGeom prst="rect">
              <a:avLst/>
            </a:prstGeom>
            <a:noFill/>
          </p:spPr>
        </p:pic>
        <p:pic>
          <p:nvPicPr>
            <p:cNvPr id="79" name="Picture 1">
              <a:extLst>
                <a:ext uri="{FF2B5EF4-FFF2-40B4-BE49-F238E27FC236}">
                  <a16:creationId xmlns:a16="http://schemas.microsoft.com/office/drawing/2014/main" id="{7F70F04F-55C1-FF4B-A8FB-6E11093B16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6"/>
            <a:stretch>
              <a:fillRect/>
            </a:stretch>
          </p:blipFill>
          <p:spPr bwMode="auto">
            <a:xfrm>
              <a:off x="7196289" y="432254"/>
              <a:ext cx="1278800" cy="164230"/>
            </a:xfrm>
            <a:prstGeom prst="rect">
              <a:avLst/>
            </a:prstGeom>
            <a:noFill/>
          </p:spPr>
        </p:pic>
        <p:pic>
          <p:nvPicPr>
            <p:cNvPr id="80" name="Picture 4">
              <a:extLst>
                <a:ext uri="{FF2B5EF4-FFF2-40B4-BE49-F238E27FC236}">
                  <a16:creationId xmlns:a16="http://schemas.microsoft.com/office/drawing/2014/main" id="{F4B16329-730C-FE4B-9FBB-1EB0C8C858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7"/>
            <a:stretch>
              <a:fillRect/>
            </a:stretch>
          </p:blipFill>
          <p:spPr bwMode="auto">
            <a:xfrm>
              <a:off x="6332223" y="1244172"/>
              <a:ext cx="817764" cy="194844"/>
            </a:xfrm>
            <a:prstGeom prst="rect">
              <a:avLst/>
            </a:prstGeom>
            <a:noFill/>
          </p:spPr>
        </p:pic>
        <p:pic>
          <p:nvPicPr>
            <p:cNvPr id="81" name="Picture 16">
              <a:extLst>
                <a:ext uri="{FF2B5EF4-FFF2-40B4-BE49-F238E27FC236}">
                  <a16:creationId xmlns:a16="http://schemas.microsoft.com/office/drawing/2014/main" id="{2E500A63-13B7-A443-8463-A9BC4D386E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8"/>
            <a:stretch>
              <a:fillRect/>
            </a:stretch>
          </p:blipFill>
          <p:spPr bwMode="auto">
            <a:xfrm>
              <a:off x="8676903" y="1229439"/>
              <a:ext cx="909726" cy="217122"/>
            </a:xfrm>
            <a:prstGeom prst="rect">
              <a:avLst/>
            </a:prstGeom>
            <a:noFill/>
          </p:spPr>
        </p:pic>
        <p:pic>
          <p:nvPicPr>
            <p:cNvPr id="82" name="Picture 12">
              <a:extLst>
                <a:ext uri="{FF2B5EF4-FFF2-40B4-BE49-F238E27FC236}">
                  <a16:creationId xmlns:a16="http://schemas.microsoft.com/office/drawing/2014/main" id="{EA2426EB-F251-B540-A085-6632736A4D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9"/>
            <a:stretch>
              <a:fillRect/>
            </a:stretch>
          </p:blipFill>
          <p:spPr bwMode="auto">
            <a:xfrm>
              <a:off x="6332223" y="764464"/>
              <a:ext cx="1267664" cy="315024"/>
            </a:xfrm>
            <a:prstGeom prst="rect">
              <a:avLst/>
            </a:prstGeom>
            <a:noFill/>
          </p:spPr>
        </p:pic>
        <p:pic>
          <p:nvPicPr>
            <p:cNvPr id="83" name="Picture 2">
              <a:extLst>
                <a:ext uri="{FF2B5EF4-FFF2-40B4-BE49-F238E27FC236}">
                  <a16:creationId xmlns:a16="http://schemas.microsoft.com/office/drawing/2014/main" id="{DFE890CC-8F35-FD43-A69C-F5911564B1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0"/>
            <a:stretch>
              <a:fillRect/>
            </a:stretch>
          </p:blipFill>
          <p:spPr bwMode="auto">
            <a:xfrm>
              <a:off x="8177545" y="1199371"/>
              <a:ext cx="372162" cy="297497"/>
            </a:xfrm>
            <a:prstGeom prst="rect">
              <a:avLst/>
            </a:prstGeom>
            <a:noFill/>
          </p:spPr>
        </p:pic>
        <p:pic>
          <p:nvPicPr>
            <p:cNvPr id="84" name="Picture 28">
              <a:extLst>
                <a:ext uri="{FF2B5EF4-FFF2-40B4-BE49-F238E27FC236}">
                  <a16:creationId xmlns:a16="http://schemas.microsoft.com/office/drawing/2014/main" id="{D8244D40-0017-9344-8CFC-8A9CBC04E9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1"/>
            <a:stretch>
              <a:fillRect/>
            </a:stretch>
          </p:blipFill>
          <p:spPr bwMode="auto">
            <a:xfrm>
              <a:off x="7701051" y="828658"/>
              <a:ext cx="721342" cy="174825"/>
            </a:xfrm>
            <a:prstGeom prst="rect">
              <a:avLst/>
            </a:prstGeom>
            <a:noFill/>
          </p:spPr>
        </p:pic>
        <p:pic>
          <p:nvPicPr>
            <p:cNvPr id="85" name="Picture 24">
              <a:extLst>
                <a:ext uri="{FF2B5EF4-FFF2-40B4-BE49-F238E27FC236}">
                  <a16:creationId xmlns:a16="http://schemas.microsoft.com/office/drawing/2014/main" id="{C7360DB7-3F7C-F34F-BB9A-A9B395C60E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2"/>
            <a:stretch>
              <a:fillRect/>
            </a:stretch>
          </p:blipFill>
          <p:spPr bwMode="auto">
            <a:xfrm>
              <a:off x="9722333" y="327331"/>
              <a:ext cx="879950" cy="354722"/>
            </a:xfrm>
            <a:prstGeom prst="rect">
              <a:avLst/>
            </a:prstGeom>
            <a:noFill/>
          </p:spPr>
        </p:pic>
        <p:pic>
          <p:nvPicPr>
            <p:cNvPr id="86" name="Picture 26">
              <a:extLst>
                <a:ext uri="{FF2B5EF4-FFF2-40B4-BE49-F238E27FC236}">
                  <a16:creationId xmlns:a16="http://schemas.microsoft.com/office/drawing/2014/main" id="{5D69F140-502C-004A-9C42-6B82AEB90F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3"/>
            <a:stretch>
              <a:fillRect/>
            </a:stretch>
          </p:blipFill>
          <p:spPr bwMode="auto">
            <a:xfrm>
              <a:off x="9236594" y="808380"/>
              <a:ext cx="834881" cy="222686"/>
            </a:xfrm>
            <a:prstGeom prst="rect">
              <a:avLst/>
            </a:prstGeom>
            <a:noFill/>
          </p:spPr>
        </p:pic>
        <p:pic>
          <p:nvPicPr>
            <p:cNvPr id="87" name="Picture 8">
              <a:extLst>
                <a:ext uri="{FF2B5EF4-FFF2-40B4-BE49-F238E27FC236}">
                  <a16:creationId xmlns:a16="http://schemas.microsoft.com/office/drawing/2014/main" id="{62A1A832-16E1-FB46-97F1-BFD574BB2D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4"/>
            <a:stretch>
              <a:fillRect/>
            </a:stretch>
          </p:blipFill>
          <p:spPr bwMode="auto">
            <a:xfrm>
              <a:off x="8667102" y="386367"/>
              <a:ext cx="924936" cy="222602"/>
            </a:xfrm>
            <a:prstGeom prst="rect">
              <a:avLst/>
            </a:prstGeom>
            <a:noFill/>
          </p:spPr>
        </p:pic>
        <p:pic>
          <p:nvPicPr>
            <p:cNvPr id="88" name="Picture 2">
              <a:extLst>
                <a:ext uri="{FF2B5EF4-FFF2-40B4-BE49-F238E27FC236}">
                  <a16:creationId xmlns:a16="http://schemas.microsoft.com/office/drawing/2014/main" id="{C8579290-5E8D-1E4C-9E91-97FBA057E5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5"/>
            <a:stretch>
              <a:fillRect/>
            </a:stretch>
          </p:blipFill>
          <p:spPr bwMode="auto">
            <a:xfrm>
              <a:off x="10157910" y="797298"/>
              <a:ext cx="658340" cy="241320"/>
            </a:xfrm>
            <a:prstGeom prst="rect">
              <a:avLst/>
            </a:prstGeom>
            <a:noFill/>
          </p:spPr>
        </p:pic>
        <p:pic>
          <p:nvPicPr>
            <p:cNvPr id="89" name="Picture 2">
              <a:extLst>
                <a:ext uri="{FF2B5EF4-FFF2-40B4-BE49-F238E27FC236}">
                  <a16:creationId xmlns:a16="http://schemas.microsoft.com/office/drawing/2014/main" id="{A09AD309-E1CF-D54D-9AAE-58BF221C9A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6"/>
            <a:stretch>
              <a:fillRect/>
            </a:stretch>
          </p:blipFill>
          <p:spPr bwMode="auto">
            <a:xfrm>
              <a:off x="9627061" y="1244675"/>
              <a:ext cx="875725" cy="198504"/>
            </a:xfrm>
            <a:prstGeom prst="rect">
              <a:avLst/>
            </a:prstGeom>
            <a:noFill/>
          </p:spPr>
        </p:pic>
        <p:sp>
          <p:nvSpPr>
            <p:cNvPr id="90" name="Rectangle 63">
              <a:extLst>
                <a:ext uri="{FF2B5EF4-FFF2-40B4-BE49-F238E27FC236}">
                  <a16:creationId xmlns:a16="http://schemas.microsoft.com/office/drawing/2014/main" id="{A95F317E-BE4C-C14A-8467-DF7C6AC8AE93}"/>
                </a:ext>
              </a:extLst>
            </p:cNvPr>
            <p:cNvSpPr/>
            <p:nvPr/>
          </p:nvSpPr>
          <p:spPr>
            <a:xfrm>
              <a:off x="4138361" y="366192"/>
              <a:ext cx="18485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1200" u="none" strike="noStrike" kern="1200" cap="none" spc="0" normalizeH="0" baseline="0" noProof="0" dirty="0">
                  <a:ln>
                    <a:noFill/>
                  </a:ln>
                  <a:solidFill>
                    <a:srgbClr val="0E246D"/>
                  </a:solidFill>
                  <a:effectLst/>
                  <a:uLnTx/>
                  <a:uFillTx/>
                  <a:latin typeface="Poppins" pitchFamily="2" charset="77"/>
                  <a:ea typeface="Noto Sans CJK SC" panose="020B0500000000000000" pitchFamily="34" charset="-128"/>
                  <a:cs typeface="Poppins" pitchFamily="2" charset="77"/>
                  <a:sym typeface="Arial" panose="020B0604020202090204"/>
                </a:rPr>
                <a:t>Banking and Finance</a:t>
              </a:r>
            </a:p>
            <a:p>
              <a:pPr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1200" u="none" strike="noStrike" kern="1200" cap="none" spc="0" normalizeH="0" baseline="0" noProof="0" dirty="0" err="1">
                  <a:ln>
                    <a:noFill/>
                  </a:ln>
                  <a:solidFill>
                    <a:srgbClr val="0E246D"/>
                  </a:solidFill>
                  <a:effectLst/>
                  <a:uLnTx/>
                  <a:uFillTx/>
                  <a:latin typeface="DengXian" panose="02010600030101010101" pitchFamily="2" charset="-122"/>
                  <a:ea typeface="DengXian" panose="02010600030101010101" pitchFamily="2" charset="-122"/>
                  <a:cs typeface="Poppins" pitchFamily="2" charset="77"/>
                  <a:sym typeface="Arial" panose="020B0604020202090204"/>
                </a:rPr>
                <a:t>銀行與金融</a:t>
              </a:r>
              <a:endParaRPr kumimoji="0" lang="en-US" sz="1200" u="none" strike="noStrike" kern="1200" cap="none" spc="0" normalizeH="0" baseline="0" noProof="0" dirty="0">
                <a:ln>
                  <a:noFill/>
                </a:ln>
                <a:solidFill>
                  <a:srgbClr val="0E246D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Poppins" pitchFamily="2" charset="77"/>
                <a:sym typeface="Arial" panose="020B0604020202090204"/>
              </a:endParaRPr>
            </a:p>
          </p:txBody>
        </p:sp>
        <p:pic>
          <p:nvPicPr>
            <p:cNvPr id="91" name="Picture 1">
              <a:extLst>
                <a:ext uri="{FF2B5EF4-FFF2-40B4-BE49-F238E27FC236}">
                  <a16:creationId xmlns:a16="http://schemas.microsoft.com/office/drawing/2014/main" id="{A3EF172A-5542-C249-8D24-90823A551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/>
            <a:stretch>
              <a:fillRect/>
            </a:stretch>
          </p:blipFill>
          <p:spPr>
            <a:xfrm>
              <a:off x="7240260" y="1263387"/>
              <a:ext cx="835051" cy="175629"/>
            </a:xfrm>
            <a:prstGeom prst="rect">
              <a:avLst/>
            </a:prstGeom>
          </p:spPr>
        </p:pic>
        <p:pic>
          <p:nvPicPr>
            <p:cNvPr id="92" name="Picture 2">
              <a:extLst>
                <a:ext uri="{FF2B5EF4-FFF2-40B4-BE49-F238E27FC236}">
                  <a16:creationId xmlns:a16="http://schemas.microsoft.com/office/drawing/2014/main" id="{75DA6C11-784A-F340-997C-3CF38DB49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/>
            <a:stretch>
              <a:fillRect/>
            </a:stretch>
          </p:blipFill>
          <p:spPr>
            <a:xfrm>
              <a:off x="10773921" y="328430"/>
              <a:ext cx="406072" cy="333188"/>
            </a:xfrm>
            <a:prstGeom prst="rect">
              <a:avLst/>
            </a:prstGeom>
          </p:spPr>
        </p:pic>
        <p:pic>
          <p:nvPicPr>
            <p:cNvPr id="93" name="Picture 3">
              <a:extLst>
                <a:ext uri="{FF2B5EF4-FFF2-40B4-BE49-F238E27FC236}">
                  <a16:creationId xmlns:a16="http://schemas.microsoft.com/office/drawing/2014/main" id="{CD9AEF1D-5CE4-5743-AC88-8E48704F5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/>
            <a:stretch>
              <a:fillRect/>
            </a:stretch>
          </p:blipFill>
          <p:spPr>
            <a:xfrm>
              <a:off x="10922654" y="800014"/>
              <a:ext cx="824747" cy="230778"/>
            </a:xfrm>
            <a:prstGeom prst="rect">
              <a:avLst/>
            </a:prstGeom>
          </p:spPr>
        </p:pic>
        <p:pic>
          <p:nvPicPr>
            <p:cNvPr id="94" name="Picture 74">
              <a:extLst>
                <a:ext uri="{FF2B5EF4-FFF2-40B4-BE49-F238E27FC236}">
                  <a16:creationId xmlns:a16="http://schemas.microsoft.com/office/drawing/2014/main" id="{59B4D2DF-EA3E-9E4F-90AA-F504A7B9C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/>
            <a:stretch>
              <a:fillRect/>
            </a:stretch>
          </p:blipFill>
          <p:spPr>
            <a:xfrm>
              <a:off x="6349388" y="1702542"/>
              <a:ext cx="1715290" cy="267160"/>
            </a:xfrm>
            <a:prstGeom prst="rect">
              <a:avLst/>
            </a:prstGeom>
          </p:spPr>
        </p:pic>
        <p:pic>
          <p:nvPicPr>
            <p:cNvPr id="95" name="Picture 117">
              <a:extLst>
                <a:ext uri="{FF2B5EF4-FFF2-40B4-BE49-F238E27FC236}">
                  <a16:creationId xmlns:a16="http://schemas.microsoft.com/office/drawing/2014/main" id="{7BAC15E0-433E-1E44-8AFF-8E83EFC7D2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06" b="20199"/>
            <a:stretch>
              <a:fillRect/>
            </a:stretch>
          </p:blipFill>
          <p:spPr bwMode="auto">
            <a:xfrm>
              <a:off x="8233487" y="1689714"/>
              <a:ext cx="909726" cy="304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76">
              <a:extLst>
                <a:ext uri="{FF2B5EF4-FFF2-40B4-BE49-F238E27FC236}">
                  <a16:creationId xmlns:a16="http://schemas.microsoft.com/office/drawing/2014/main" id="{3BF5D9F0-0E85-D748-8D32-24C3770E7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/>
            <a:stretch>
              <a:fillRect/>
            </a:stretch>
          </p:blipFill>
          <p:spPr>
            <a:xfrm>
              <a:off x="9279041" y="1704970"/>
              <a:ext cx="621204" cy="270339"/>
            </a:xfrm>
            <a:prstGeom prst="rect">
              <a:avLst/>
            </a:prstGeom>
          </p:spPr>
        </p:pic>
        <p:pic>
          <p:nvPicPr>
            <p:cNvPr id="97" name="Picture 77">
              <a:extLst>
                <a:ext uri="{FF2B5EF4-FFF2-40B4-BE49-F238E27FC236}">
                  <a16:creationId xmlns:a16="http://schemas.microsoft.com/office/drawing/2014/main" id="{D89C6637-DA52-104E-856D-09552A3EF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/>
            <a:stretch>
              <a:fillRect/>
            </a:stretch>
          </p:blipFill>
          <p:spPr>
            <a:xfrm>
              <a:off x="10067602" y="1701616"/>
              <a:ext cx="843947" cy="275256"/>
            </a:xfrm>
            <a:prstGeom prst="rect">
              <a:avLst/>
            </a:prstGeom>
          </p:spPr>
        </p:pic>
        <p:pic>
          <p:nvPicPr>
            <p:cNvPr id="98" name="Picture 79">
              <a:extLst>
                <a:ext uri="{FF2B5EF4-FFF2-40B4-BE49-F238E27FC236}">
                  <a16:creationId xmlns:a16="http://schemas.microsoft.com/office/drawing/2014/main" id="{1E281408-6B4C-F048-9C91-8C6CEB921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/>
            <a:stretch>
              <a:fillRect/>
            </a:stretch>
          </p:blipFill>
          <p:spPr>
            <a:xfrm>
              <a:off x="7419103" y="2248685"/>
              <a:ext cx="814384" cy="261766"/>
            </a:xfrm>
            <a:prstGeom prst="rect">
              <a:avLst/>
            </a:prstGeom>
          </p:spPr>
        </p:pic>
        <p:pic>
          <p:nvPicPr>
            <p:cNvPr id="99" name="Picture 80">
              <a:extLst>
                <a:ext uri="{FF2B5EF4-FFF2-40B4-BE49-F238E27FC236}">
                  <a16:creationId xmlns:a16="http://schemas.microsoft.com/office/drawing/2014/main" id="{F094630C-FC61-3E4B-8597-C9DFC9762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BEBA8EAE-BF5A-486C-A8C5-ECC9F3942E4B}">
                  <a14:imgProps xmlns:a14="http://schemas.microsoft.com/office/drawing/2010/main">
                    <a14:imgLayer r:embed="rId66">
                      <a14:imgEffect>
                        <a14:backgroundRemoval t="3261" b="93478" l="1662" r="97507">
                          <a14:foregroundMark x1="4986" y1="21739" x2="96122" y2="56522"/>
                          <a14:foregroundMark x1="10803" y1="97826" x2="91967" y2="72826"/>
                          <a14:foregroundMark x1="91967" y1="72826" x2="93075" y2="72826"/>
                          <a14:foregroundMark x1="4432" y1="43478" x2="58449" y2="9783"/>
                          <a14:foregroundMark x1="58449" y1="9783" x2="81440" y2="16304"/>
                          <a14:foregroundMark x1="81440" y1="16304" x2="96953" y2="64130"/>
                          <a14:foregroundMark x1="96953" y1="64130" x2="7756" y2="96739"/>
                          <a14:foregroundMark x1="7756" y1="96739" x2="4432" y2="19565"/>
                          <a14:foregroundMark x1="4432" y1="19565" x2="31025" y2="3261"/>
                          <a14:foregroundMark x1="31025" y1="3261" x2="64266" y2="18478"/>
                          <a14:foregroundMark x1="13850" y1="36957" x2="13850" y2="36957"/>
                          <a14:foregroundMark x1="4155" y1="7609" x2="2770" y2="30435"/>
                          <a14:foregroundMark x1="97507" y1="18478" x2="97507" y2="18478"/>
                          <a14:foregroundMark x1="31302" y1="48913" x2="31302" y2="48913"/>
                          <a14:foregroundMark x1="31579" y1="45652" x2="31579" y2="45652"/>
                          <a14:foregroundMark x1="35180" y1="54348" x2="35180" y2="54348"/>
                          <a14:foregroundMark x1="37950" y1="54348" x2="43490" y2="56522"/>
                          <a14:foregroundMark x1="46814" y1="56522" x2="53186" y2="54348"/>
                          <a14:foregroundMark x1="55956" y1="53261" x2="71468" y2="56522"/>
                          <a14:foregroundMark x1="77285" y1="56522" x2="82271" y2="56522"/>
                          <a14:foregroundMark x1="82825" y1="56522" x2="88643" y2="52174"/>
                          <a14:foregroundMark x1="93629" y1="44565" x2="93629" y2="44565"/>
                          <a14:foregroundMark x1="93906" y1="43478" x2="87258" y2="46739"/>
                          <a14:foregroundMark x1="87258" y1="46739" x2="87258" y2="46739"/>
                          <a14:foregroundMark x1="87258" y1="46739" x2="88643" y2="51087"/>
                          <a14:foregroundMark x1="88643" y1="51087" x2="87258" y2="58696"/>
                          <a14:foregroundMark x1="80609" y1="61957" x2="69252" y2="64130"/>
                          <a14:foregroundMark x1="66759" y1="65217" x2="61219" y2="69565"/>
                          <a14:foregroundMark x1="60111" y1="69565" x2="53463" y2="71739"/>
                          <a14:foregroundMark x1="50970" y1="72826" x2="38504" y2="76087"/>
                          <a14:foregroundMark x1="34349" y1="76087" x2="28255" y2="82609"/>
                          <a14:foregroundMark x1="26316" y1="83696" x2="21053" y2="83696"/>
                          <a14:foregroundMark x1="18560" y1="83696" x2="10249" y2="86957"/>
                          <a14:foregroundMark x1="8310" y1="86957" x2="8310" y2="86957"/>
                          <a14:foregroundMark x1="8033" y1="86957" x2="6925" y2="86957"/>
                          <a14:foregroundMark x1="6371" y1="85870" x2="6371" y2="85870"/>
                          <a14:foregroundMark x1="5817" y1="85870" x2="5817" y2="85870"/>
                          <a14:foregroundMark x1="3601" y1="83696" x2="3601" y2="83696"/>
                          <a14:foregroundMark x1="1662" y1="41304" x2="3878" y2="41304"/>
                          <a14:foregroundMark x1="7479" y1="44565" x2="13296" y2="52174"/>
                          <a14:foregroundMark x1="14681" y1="53261" x2="27424" y2="61957"/>
                          <a14:foregroundMark x1="33518" y1="57609" x2="37673" y2="54348"/>
                          <a14:foregroundMark x1="41274" y1="51087" x2="53463" y2="54348"/>
                          <a14:foregroundMark x1="55125" y1="54348" x2="59280" y2="55435"/>
                          <a14:foregroundMark x1="60388" y1="56522" x2="62604" y2="60870"/>
                          <a14:foregroundMark x1="65651" y1="61957" x2="65651" y2="61957"/>
                          <a14:foregroundMark x1="54848" y1="60870" x2="54848" y2="60870"/>
                          <a14:foregroundMark x1="50693" y1="66304" x2="44598" y2="75000"/>
                          <a14:foregroundMark x1="42382" y1="75000" x2="35457" y2="77174"/>
                          <a14:foregroundMark x1="34903" y1="77174" x2="32687" y2="77174"/>
                          <a14:foregroundMark x1="31579" y1="73913" x2="31302" y2="66304"/>
                          <a14:foregroundMark x1="31302" y1="65217" x2="33518" y2="63043"/>
                          <a14:foregroundMark x1="34903" y1="59783" x2="41828" y2="59783"/>
                          <a14:foregroundMark x1="42936" y1="58696" x2="45152" y2="58696"/>
                          <a14:foregroundMark x1="45983" y1="57609" x2="47368" y2="56522"/>
                          <a14:foregroundMark x1="51524" y1="52174" x2="62050" y2="55435"/>
                          <a14:foregroundMark x1="64543" y1="55435" x2="73684" y2="58696"/>
                          <a14:foregroundMark x1="93906" y1="28261" x2="93906" y2="28261"/>
                          <a14:foregroundMark x1="95568" y1="25000" x2="96676" y2="27174"/>
                          <a14:foregroundMark x1="96676" y1="27174" x2="96676" y2="27174"/>
                          <a14:foregroundMark x1="97230" y1="27174" x2="97230" y2="27174"/>
                          <a14:backgroundMark x1="95568" y1="86957" x2="95291" y2="90217"/>
                          <a14:backgroundMark x1="98892" y1="86957" x2="98892" y2="86957"/>
                          <a14:backgroundMark x1="96399" y1="88043" x2="96399" y2="88043"/>
                          <a14:backgroundMark x1="96399" y1="88043" x2="96399" y2="88043"/>
                          <a14:backgroundMark x1="96676" y1="89130" x2="98061" y2="82609"/>
                          <a14:backgroundMark x1="98892" y1="88043" x2="98892" y2="88043"/>
                          <a14:backgroundMark x1="97784" y1="88043" x2="97784" y2="88043"/>
                          <a14:backgroundMark x1="97784" y1="88043" x2="97784" y2="8804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54136" y="2222562"/>
              <a:ext cx="1169129" cy="297950"/>
            </a:xfrm>
            <a:prstGeom prst="rect">
              <a:avLst/>
            </a:prstGeom>
          </p:spPr>
        </p:pic>
        <p:pic>
          <p:nvPicPr>
            <p:cNvPr id="100" name="Picture 166" descr="Berkshire Hathaway Specialty Insurance">
              <a:extLst>
                <a:ext uri="{FF2B5EF4-FFF2-40B4-BE49-F238E27FC236}">
                  <a16:creationId xmlns:a16="http://schemas.microsoft.com/office/drawing/2014/main" id="{53575C20-B97B-834B-ACF0-67ECFBD4DA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8" t="9364" r="6749" b="11620"/>
            <a:stretch>
              <a:fillRect/>
            </a:stretch>
          </p:blipFill>
          <p:spPr bwMode="auto">
            <a:xfrm>
              <a:off x="6337282" y="2215450"/>
              <a:ext cx="902978" cy="289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168" descr="KGI Asia selects Itiviti&amp;#39;s multi-asset OMS solution to trade global markets">
              <a:extLst>
                <a:ext uri="{FF2B5EF4-FFF2-40B4-BE49-F238E27FC236}">
                  <a16:creationId xmlns:a16="http://schemas.microsoft.com/office/drawing/2014/main" id="{B8733964-859A-A648-9CB4-9569D89881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2" t="30374" r="28224" b="33778"/>
            <a:stretch>
              <a:fillRect/>
            </a:stretch>
          </p:blipFill>
          <p:spPr bwMode="auto">
            <a:xfrm>
              <a:off x="11052048" y="1701616"/>
              <a:ext cx="630686" cy="239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Picture 125" descr="没有照片描述。">
              <a:extLst>
                <a:ext uri="{FF2B5EF4-FFF2-40B4-BE49-F238E27FC236}">
                  <a16:creationId xmlns:a16="http://schemas.microsoft.com/office/drawing/2014/main" id="{14F1419F-0C5C-5849-8C2B-36719B5D9B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87" b="33333"/>
            <a:stretch>
              <a:fillRect/>
            </a:stretch>
          </p:blipFill>
          <p:spPr bwMode="auto">
            <a:xfrm>
              <a:off x="10737640" y="2196599"/>
              <a:ext cx="649359" cy="240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" name="Picture 22">
              <a:extLst>
                <a:ext uri="{FF2B5EF4-FFF2-40B4-BE49-F238E27FC236}">
                  <a16:creationId xmlns:a16="http://schemas.microsoft.com/office/drawing/2014/main" id="{F0D69F15-28B7-F84C-A9D9-AC566BAF3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/>
            <a:stretch>
              <a:fillRect/>
            </a:stretch>
          </p:blipFill>
          <p:spPr>
            <a:xfrm>
              <a:off x="9547419" y="2206370"/>
              <a:ext cx="1018601" cy="251945"/>
            </a:xfrm>
            <a:prstGeom prst="rect">
              <a:avLst/>
            </a:prstGeom>
          </p:spPr>
        </p:pic>
      </p:grpSp>
      <p:cxnSp>
        <p:nvCxnSpPr>
          <p:cNvPr id="104" name="直線接點 103">
            <a:extLst>
              <a:ext uri="{FF2B5EF4-FFF2-40B4-BE49-F238E27FC236}">
                <a16:creationId xmlns:a16="http://schemas.microsoft.com/office/drawing/2014/main" id="{5A1B585F-9CB7-A54A-BA95-9FD8D8A5E539}"/>
              </a:ext>
            </a:extLst>
          </p:cNvPr>
          <p:cNvCxnSpPr>
            <a:cxnSpLocks/>
          </p:cNvCxnSpPr>
          <p:nvPr/>
        </p:nvCxnSpPr>
        <p:spPr>
          <a:xfrm flipV="1">
            <a:off x="6247080" y="2820156"/>
            <a:ext cx="5435654" cy="2"/>
          </a:xfrm>
          <a:prstGeom prst="line">
            <a:avLst/>
          </a:prstGeom>
          <a:ln>
            <a:solidFill>
              <a:srgbClr val="7894F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接點 104">
            <a:extLst>
              <a:ext uri="{FF2B5EF4-FFF2-40B4-BE49-F238E27FC236}">
                <a16:creationId xmlns:a16="http://schemas.microsoft.com/office/drawing/2014/main" id="{A1BC39D0-E1B9-754A-9865-5A43D14C7C1B}"/>
              </a:ext>
            </a:extLst>
          </p:cNvPr>
          <p:cNvCxnSpPr>
            <a:cxnSpLocks/>
          </p:cNvCxnSpPr>
          <p:nvPr/>
        </p:nvCxnSpPr>
        <p:spPr>
          <a:xfrm flipV="1">
            <a:off x="6247080" y="4704538"/>
            <a:ext cx="5435654" cy="2"/>
          </a:xfrm>
          <a:prstGeom prst="line">
            <a:avLst/>
          </a:prstGeom>
          <a:ln>
            <a:solidFill>
              <a:srgbClr val="7894F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714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C7BC062-D5B9-94A0-32CF-91DDE6B96F33}"/>
              </a:ext>
            </a:extLst>
          </p:cNvPr>
          <p:cNvSpPr txBox="1">
            <a:spLocks/>
          </p:cNvSpPr>
          <p:nvPr/>
        </p:nvSpPr>
        <p:spPr>
          <a:xfrm>
            <a:off x="1395358" y="2975544"/>
            <a:ext cx="6030564" cy="906912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600" b="0" i="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6600" u="none" strike="noStrike" kern="1200" cap="none" spc="0" normalizeH="0" baseline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oppins SemiBold" pitchFamily="2" charset="77"/>
                <a:ea typeface="等线" panose="02010600030101010101" pitchFamily="2" charset="-122"/>
                <a:cs typeface="Poppins SemiBold" pitchFamily="2" charset="77"/>
              </a:rPr>
              <a:t>THANK YOU!</a:t>
            </a:r>
            <a:endParaRPr kumimoji="0" lang="en-US" sz="6600" u="none" strike="noStrike" kern="1200" cap="none" spc="0" normalizeH="0" baseline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FC6372-8D7D-B2BE-8D94-5D6D979A6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567A2-3FAB-3340-AD3E-357CE37EC0B0}" type="slidenum">
              <a:rPr lang="en-PT" smtClean="0"/>
              <a:t>17</a:t>
            </a:fld>
            <a:endParaRPr lang="en-PT"/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EF1E7808-0D79-6545-973C-20E9B33F663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lum bright="4000" contrast="10000"/>
          </a:blip>
          <a:stretch>
            <a:fillRect/>
          </a:stretch>
        </p:blipFill>
        <p:spPr>
          <a:xfrm>
            <a:off x="8763000" y="0"/>
            <a:ext cx="3429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5991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CFAF44EF-111D-DA46-AF74-44FB8071B2DD}"/>
              </a:ext>
            </a:extLst>
          </p:cNvPr>
          <p:cNvSpPr/>
          <p:nvPr/>
        </p:nvSpPr>
        <p:spPr>
          <a:xfrm>
            <a:off x="10426700" y="6321425"/>
            <a:ext cx="1012825" cy="355600"/>
          </a:xfrm>
          <a:prstGeom prst="rect">
            <a:avLst/>
          </a:prstGeom>
          <a:solidFill>
            <a:srgbClr val="002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47D778B-417C-7A4F-ABE8-949BA6A01809}"/>
              </a:ext>
            </a:extLst>
          </p:cNvPr>
          <p:cNvSpPr/>
          <p:nvPr/>
        </p:nvSpPr>
        <p:spPr>
          <a:xfrm>
            <a:off x="0" y="2538249"/>
            <a:ext cx="12192000" cy="4319752"/>
          </a:xfrm>
          <a:prstGeom prst="rect">
            <a:avLst/>
          </a:prstGeom>
          <a:solidFill>
            <a:srgbClr val="7894FF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77544658-0927-0845-885D-1EE351024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1149" y="6422505"/>
            <a:ext cx="900123" cy="149219"/>
          </a:xfrm>
          <a:prstGeom prst="rect">
            <a:avLst/>
          </a:prstGeom>
        </p:spPr>
      </p:pic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AF5AC3AE-160D-8F45-ABA1-9277039AEECA}"/>
              </a:ext>
            </a:extLst>
          </p:cNvPr>
          <p:cNvCxnSpPr>
            <a:cxnSpLocks/>
          </p:cNvCxnSpPr>
          <p:nvPr/>
        </p:nvCxnSpPr>
        <p:spPr>
          <a:xfrm flipV="1">
            <a:off x="11523137" y="6432550"/>
            <a:ext cx="0" cy="120650"/>
          </a:xfrm>
          <a:prstGeom prst="line">
            <a:avLst/>
          </a:prstGeom>
          <a:ln w="25400" cap="sq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5D976D0A-4078-B04E-81A3-757F24C980EB}"/>
              </a:ext>
            </a:extLst>
          </p:cNvPr>
          <p:cNvSpPr txBox="1">
            <a:spLocks/>
          </p:cNvSpPr>
          <p:nvPr/>
        </p:nvSpPr>
        <p:spPr>
          <a:xfrm>
            <a:off x="11585404" y="6365464"/>
            <a:ext cx="330200" cy="203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E567A2-3FAB-3340-AD3E-357CE37EC0B0}" type="slidenum">
              <a:rPr lang="en-PT" sz="1100" smtClean="0">
                <a:solidFill>
                  <a:schemeClr val="accent1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</a:rPr>
              <a:pPr/>
              <a:t>2</a:t>
            </a:fld>
            <a:endParaRPr lang="en-PT" sz="1100">
              <a:solidFill>
                <a:schemeClr val="accent1"/>
              </a:solidFill>
              <a:latin typeface="Noto Sans CJK SC Medium" panose="020B0500000000000000" pitchFamily="34" charset="-128"/>
              <a:ea typeface="Noto Sans CJK SC Medium" panose="020B0500000000000000" pitchFamily="34" charset="-128"/>
            </a:endParaRPr>
          </a:p>
        </p:txBody>
      </p:sp>
      <p:sp>
        <p:nvSpPr>
          <p:cNvPr id="13" name="矩形 5">
            <a:extLst>
              <a:ext uri="{FF2B5EF4-FFF2-40B4-BE49-F238E27FC236}">
                <a16:creationId xmlns:a16="http://schemas.microsoft.com/office/drawing/2014/main" id="{C597832E-491A-1746-93AC-6C8DC6B7B18A}"/>
              </a:ext>
            </a:extLst>
          </p:cNvPr>
          <p:cNvSpPr/>
          <p:nvPr/>
        </p:nvSpPr>
        <p:spPr>
          <a:xfrm>
            <a:off x="2046493" y="684131"/>
            <a:ext cx="8800286" cy="5354041"/>
          </a:xfrm>
          <a:prstGeom prst="roundRect">
            <a:avLst>
              <a:gd name="adj" fmla="val 782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zh-TW" sz="3600" b="1" dirty="0">
                <a:solidFill>
                  <a:schemeClr val="accent1"/>
                </a:solidFill>
                <a:latin typeface="Poppins" pitchFamily="2" charset="0"/>
                <a:cs typeface="Poppins" pitchFamily="2" charset="0"/>
              </a:rPr>
              <a:t>Information - Understanding</a:t>
            </a:r>
            <a:endParaRPr lang="en-US" altLang="zh-TW" sz="3600" dirty="0">
              <a:solidFill>
                <a:srgbClr val="67C8F5"/>
              </a:solidFill>
              <a:latin typeface="Noto Sans CJK SC" panose="020B0500000000000000" pitchFamily="34" charset="-128"/>
              <a:ea typeface="Noto Sans CJK SC" panose="020B0500000000000000" pitchFamily="34" charset="-128"/>
              <a:cs typeface="Poppins" pitchFamily="2" charset="0"/>
            </a:endParaRPr>
          </a:p>
          <a:p>
            <a:r>
              <a:rPr lang="zh-TW" altLang="en-US" sz="4000" dirty="0">
                <a:solidFill>
                  <a:srgbClr val="67C8F5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</a:rPr>
              <a:t>信息</a:t>
            </a:r>
            <a:r>
              <a:rPr lang="en-HK" altLang="zh-TW" sz="4000" dirty="0">
                <a:solidFill>
                  <a:srgbClr val="67C8F5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</a:rPr>
              <a:t>    </a:t>
            </a:r>
            <a:r>
              <a:rPr lang="zh-TW" altLang="en-US" sz="4000" dirty="0">
                <a:solidFill>
                  <a:schemeClr val="bg2">
                    <a:lumMod val="75000"/>
                  </a:schemeClr>
                </a:solidFill>
                <a:latin typeface="Noto Sans CJK SC" panose="020B0500000000000000" pitchFamily="34" charset="-128"/>
                <a:ea typeface="Noto Sans CJK SC" panose="020B0500000000000000" pitchFamily="34" charset="-128"/>
              </a:rPr>
              <a:t>理</a:t>
            </a:r>
            <a:r>
              <a:rPr lang="zh-TW" altLang="en-HK" sz="4000" dirty="0">
                <a:solidFill>
                  <a:schemeClr val="bg2">
                    <a:lumMod val="75000"/>
                  </a:schemeClr>
                </a:solidFill>
                <a:latin typeface="Noto Sans CJK SC" panose="020B0500000000000000" pitchFamily="34" charset="-128"/>
                <a:ea typeface="Noto Sans CJK SC" panose="020B0500000000000000" pitchFamily="34" charset="-128"/>
              </a:rPr>
              <a:t>解</a:t>
            </a:r>
            <a:endParaRPr lang="en-US" altLang="zh-TW" sz="600" dirty="0">
              <a:solidFill>
                <a:schemeClr val="bg2">
                  <a:lumMod val="75000"/>
                </a:schemeClr>
              </a:solidFill>
              <a:latin typeface="Noto Sans CJK SC" panose="020B0500000000000000" pitchFamily="34" charset="-128"/>
              <a:ea typeface="Noto Sans CJK SC" panose="020B0500000000000000" pitchFamily="34" charset="-128"/>
            </a:endParaRPr>
          </a:p>
        </p:txBody>
      </p:sp>
      <p:sp>
        <p:nvSpPr>
          <p:cNvPr id="17" name="矩形 5">
            <a:extLst>
              <a:ext uri="{FF2B5EF4-FFF2-40B4-BE49-F238E27FC236}">
                <a16:creationId xmlns:a16="http://schemas.microsoft.com/office/drawing/2014/main" id="{0B06CECA-5117-8C47-8D01-0AA3B0EA4263}"/>
              </a:ext>
            </a:extLst>
          </p:cNvPr>
          <p:cNvSpPr/>
          <p:nvPr/>
        </p:nvSpPr>
        <p:spPr>
          <a:xfrm>
            <a:off x="2124978" y="1955666"/>
            <a:ext cx="9623325" cy="2458120"/>
          </a:xfrm>
          <a:prstGeom prst="roundRect">
            <a:avLst>
              <a:gd name="adj" fmla="val 782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HK" altLang="zh-TW" sz="1600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 </a:t>
            </a:r>
          </a:p>
          <a:p>
            <a:pPr algn="ctr">
              <a:lnSpc>
                <a:spcPct val="150000"/>
              </a:lnSpc>
            </a:pPr>
            <a:endParaRPr lang="en-HK" altLang="zh-TW" sz="1600" dirty="0">
              <a:solidFill>
                <a:srgbClr val="0070C0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ct val="150000"/>
              </a:lnSpc>
            </a:pPr>
            <a:r>
              <a:rPr lang="en-HK" altLang="zh-TW" sz="2400" dirty="0">
                <a:solidFill>
                  <a:schemeClr val="accent1"/>
                </a:solidFill>
                <a:latin typeface="Poppins" pitchFamily="2" charset="77"/>
                <a:cs typeface="Poppins" pitchFamily="2" charset="77"/>
              </a:rPr>
              <a:t>The </a:t>
            </a:r>
            <a:r>
              <a:rPr lang="en-US" altLang="zh-TW" sz="2400" dirty="0">
                <a:solidFill>
                  <a:schemeClr val="accent1"/>
                </a:solidFill>
                <a:latin typeface="Poppins" pitchFamily="2" charset="77"/>
                <a:cs typeface="Poppins" pitchFamily="2" charset="77"/>
              </a:rPr>
              <a:t>Essence of the Universe is Information</a:t>
            </a:r>
          </a:p>
          <a:p>
            <a:pPr>
              <a:lnSpc>
                <a:spcPct val="150000"/>
              </a:lnSpc>
            </a:pPr>
            <a:r>
              <a:rPr lang="zh-TW" altLang="en-US" sz="2400" dirty="0">
                <a:solidFill>
                  <a:schemeClr val="bg2">
                    <a:lumMod val="75000"/>
                  </a:schemeClr>
                </a:solidFill>
                <a:latin typeface="Noto Sans CJK SC" panose="020B0500000000000000" pitchFamily="34" charset="-128"/>
                <a:ea typeface="Noto Sans CJK SC" panose="020B0500000000000000" pitchFamily="34" charset="-128"/>
              </a:rPr>
              <a:t>宇宙的本</a:t>
            </a:r>
            <a:r>
              <a:rPr lang="zh-TW" altLang="en-HK" sz="2400" dirty="0">
                <a:solidFill>
                  <a:schemeClr val="bg2">
                    <a:lumMod val="75000"/>
                  </a:schemeClr>
                </a:solidFill>
                <a:latin typeface="Noto Sans CJK SC" panose="020B0500000000000000" pitchFamily="34" charset="-128"/>
                <a:ea typeface="Noto Sans CJK SC" panose="020B0500000000000000" pitchFamily="34" charset="-128"/>
              </a:rPr>
              <a:t>質</a:t>
            </a:r>
            <a:r>
              <a:rPr lang="zh-TW" altLang="en-US" sz="2400" dirty="0">
                <a:solidFill>
                  <a:schemeClr val="bg2">
                    <a:lumMod val="75000"/>
                  </a:schemeClr>
                </a:solidFill>
                <a:latin typeface="Noto Sans CJK SC" panose="020B0500000000000000" pitchFamily="34" charset="-128"/>
                <a:ea typeface="Noto Sans CJK SC" panose="020B0500000000000000" pitchFamily="34" charset="-128"/>
              </a:rPr>
              <a:t>是信息</a:t>
            </a:r>
            <a:endParaRPr lang="en-HK" altLang="zh-TW" sz="2400" dirty="0">
              <a:solidFill>
                <a:schemeClr val="bg2">
                  <a:lumMod val="75000"/>
                </a:schemeClr>
              </a:solidFill>
              <a:latin typeface="Noto Sans CJK SC" panose="020B0500000000000000" pitchFamily="34" charset="-128"/>
              <a:ea typeface="Noto Sans CJK SC" panose="020B0500000000000000" pitchFamily="34" charset="-128"/>
            </a:endParaRPr>
          </a:p>
          <a:p>
            <a:pPr>
              <a:lnSpc>
                <a:spcPct val="150000"/>
              </a:lnSpc>
            </a:pPr>
            <a:endParaRPr lang="en-US" altLang="zh-TW" sz="1200" dirty="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ct val="150000"/>
              </a:lnSpc>
            </a:pPr>
            <a:endParaRPr lang="en-US" altLang="zh-TW" sz="1200" dirty="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2600"/>
              </a:lnSpc>
            </a:pPr>
            <a:r>
              <a:rPr lang="en-US" altLang="zh-TW" sz="2400" dirty="0">
                <a:solidFill>
                  <a:schemeClr val="accent1"/>
                </a:solidFill>
                <a:latin typeface="Poppins" pitchFamily="2" charset="77"/>
                <a:cs typeface="Poppins" pitchFamily="2" charset="77"/>
              </a:rPr>
              <a:t>The Inherent Nature of Information is to Resolve Uncertainty</a:t>
            </a:r>
          </a:p>
          <a:p>
            <a:pPr>
              <a:lnSpc>
                <a:spcPct val="150000"/>
              </a:lnSpc>
            </a:pPr>
            <a:r>
              <a:rPr lang="zh-TW" altLang="en-US" sz="2400" dirty="0">
                <a:solidFill>
                  <a:schemeClr val="bg2">
                    <a:lumMod val="75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信息的本</a:t>
            </a:r>
            <a:r>
              <a:rPr lang="zh-TW" altLang="en-HK" sz="2400" dirty="0">
                <a:solidFill>
                  <a:schemeClr val="bg2">
                    <a:lumMod val="75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質</a:t>
            </a:r>
            <a:r>
              <a:rPr lang="zh-TW" altLang="en-US" sz="2400" dirty="0">
                <a:solidFill>
                  <a:schemeClr val="bg2">
                    <a:lumMod val="75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是解</a:t>
            </a:r>
            <a:r>
              <a:rPr lang="zh-TW" altLang="en-HK" sz="2400" dirty="0">
                <a:solidFill>
                  <a:schemeClr val="bg2">
                    <a:lumMod val="75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決</a:t>
            </a:r>
            <a:r>
              <a:rPr lang="zh-TW" altLang="en-US" sz="2400" dirty="0">
                <a:solidFill>
                  <a:schemeClr val="bg2">
                    <a:lumMod val="75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不確定</a:t>
            </a:r>
            <a:r>
              <a:rPr lang="zh-TW" altLang="en-HK" sz="2400" dirty="0">
                <a:solidFill>
                  <a:schemeClr val="bg2">
                    <a:lumMod val="75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性</a:t>
            </a:r>
            <a:endParaRPr lang="en-US" altLang="zh-TW" sz="2400" dirty="0">
              <a:solidFill>
                <a:schemeClr val="bg2">
                  <a:lumMod val="75000"/>
                </a:schemeClr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50000"/>
              </a:lnSpc>
            </a:pPr>
            <a:endParaRPr lang="en-US" altLang="zh-TW" sz="600" dirty="0">
              <a:solidFill>
                <a:schemeClr val="accent3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50000"/>
              </a:lnSpc>
            </a:pPr>
            <a:endParaRPr lang="en-US" altLang="zh-TW" sz="600" dirty="0">
              <a:solidFill>
                <a:schemeClr val="accent3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50000"/>
              </a:lnSpc>
            </a:pPr>
            <a:endParaRPr lang="en-US" altLang="zh-TW" sz="600" dirty="0">
              <a:solidFill>
                <a:schemeClr val="accent3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TW" sz="1400" dirty="0">
                <a:solidFill>
                  <a:schemeClr val="accent3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- Claude Shannon’s Information Theory (</a:t>
            </a:r>
            <a:r>
              <a:rPr lang="zh-TW" altLang="en-US" sz="1400" dirty="0">
                <a:solidFill>
                  <a:schemeClr val="accent3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香農 </a:t>
            </a:r>
            <a:r>
              <a:rPr lang="en-US" altLang="zh-TW" sz="1400" dirty="0">
                <a:solidFill>
                  <a:schemeClr val="accent3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-</a:t>
            </a:r>
            <a:r>
              <a:rPr lang="zh-TW" altLang="en-US" sz="1400" dirty="0">
                <a:solidFill>
                  <a:schemeClr val="accent3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zh-CN" altLang="en-US" sz="1400" dirty="0">
                <a:solidFill>
                  <a:schemeClr val="accent3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宇宙信息論</a:t>
            </a:r>
            <a:r>
              <a:rPr lang="en-US" altLang="zh-TW" sz="1400" dirty="0">
                <a:solidFill>
                  <a:schemeClr val="accent3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) </a:t>
            </a:r>
          </a:p>
          <a:p>
            <a:pPr algn="ctr"/>
            <a:endParaRPr lang="en-US" altLang="zh-TW" sz="600" b="1" dirty="0">
              <a:solidFill>
                <a:srgbClr val="373737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D351AE3-2543-E749-9700-5F35A85814ED}"/>
              </a:ext>
            </a:extLst>
          </p:cNvPr>
          <p:cNvSpPr/>
          <p:nvPr/>
        </p:nvSpPr>
        <p:spPr>
          <a:xfrm flipV="1">
            <a:off x="1953463" y="3306347"/>
            <a:ext cx="10238537" cy="45719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9" name="矩形 20">
            <a:extLst>
              <a:ext uri="{FF2B5EF4-FFF2-40B4-BE49-F238E27FC236}">
                <a16:creationId xmlns:a16="http://schemas.microsoft.com/office/drawing/2014/main" id="{9BAB596B-81D2-7048-9089-EAC2E3C86922}"/>
              </a:ext>
            </a:extLst>
          </p:cNvPr>
          <p:cNvSpPr/>
          <p:nvPr/>
        </p:nvSpPr>
        <p:spPr>
          <a:xfrm flipV="1">
            <a:off x="1966966" y="4812985"/>
            <a:ext cx="10238537" cy="45719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2" name="Group 206">
            <a:extLst>
              <a:ext uri="{FF2B5EF4-FFF2-40B4-BE49-F238E27FC236}">
                <a16:creationId xmlns:a16="http://schemas.microsoft.com/office/drawing/2014/main" id="{B367D623-8395-477D-371C-8EE48590938F}"/>
              </a:ext>
            </a:extLst>
          </p:cNvPr>
          <p:cNvGrpSpPr/>
          <p:nvPr/>
        </p:nvGrpSpPr>
        <p:grpSpPr>
          <a:xfrm>
            <a:off x="3382619" y="1544205"/>
            <a:ext cx="316212" cy="362900"/>
            <a:chOff x="8156827" y="4140764"/>
            <a:chExt cx="316212" cy="362900"/>
          </a:xfrm>
          <a:solidFill>
            <a:schemeClr val="accent1"/>
          </a:solidFill>
        </p:grpSpPr>
        <p:sp>
          <p:nvSpPr>
            <p:cNvPr id="3" name="＞形箭號 66">
              <a:extLst>
                <a:ext uri="{FF2B5EF4-FFF2-40B4-BE49-F238E27FC236}">
                  <a16:creationId xmlns:a16="http://schemas.microsoft.com/office/drawing/2014/main" id="{87B3A8BF-D921-139C-59B8-D11B14F33396}"/>
                </a:ext>
              </a:extLst>
            </p:cNvPr>
            <p:cNvSpPr/>
            <p:nvPr/>
          </p:nvSpPr>
          <p:spPr>
            <a:xfrm>
              <a:off x="8267163" y="4140764"/>
              <a:ext cx="205876" cy="273426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＞形箭號 67">
              <a:extLst>
                <a:ext uri="{FF2B5EF4-FFF2-40B4-BE49-F238E27FC236}">
                  <a16:creationId xmlns:a16="http://schemas.microsoft.com/office/drawing/2014/main" id="{7D871877-F175-D762-C224-E090DC415E9E}"/>
                </a:ext>
              </a:extLst>
            </p:cNvPr>
            <p:cNvSpPr/>
            <p:nvPr/>
          </p:nvSpPr>
          <p:spPr>
            <a:xfrm>
              <a:off x="8156827" y="4230238"/>
              <a:ext cx="205876" cy="273426"/>
            </a:xfrm>
            <a:prstGeom prst="chevron">
              <a:avLst/>
            </a:prstGeom>
            <a:grpFill/>
            <a:ln>
              <a:noFill/>
            </a:ln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5388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67">
            <a:extLst>
              <a:ext uri="{FF2B5EF4-FFF2-40B4-BE49-F238E27FC236}">
                <a16:creationId xmlns:a16="http://schemas.microsoft.com/office/drawing/2014/main" id="{F259CA77-0492-FD40-ABFE-BFDBF8584726}"/>
              </a:ext>
            </a:extLst>
          </p:cNvPr>
          <p:cNvSpPr/>
          <p:nvPr/>
        </p:nvSpPr>
        <p:spPr>
          <a:xfrm>
            <a:off x="-23147" y="12042"/>
            <a:ext cx="12296448" cy="6858001"/>
          </a:xfrm>
          <a:prstGeom prst="rect">
            <a:avLst/>
          </a:prstGeom>
          <a:solidFill>
            <a:srgbClr val="002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90204"/>
              <a:sym typeface="Arial" panose="020B0604020202090204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F16F84E6-1EB2-392E-E364-3D9C18116624}"/>
              </a:ext>
            </a:extLst>
          </p:cNvPr>
          <p:cNvSpPr txBox="1">
            <a:spLocks/>
          </p:cNvSpPr>
          <p:nvPr/>
        </p:nvSpPr>
        <p:spPr>
          <a:xfrm>
            <a:off x="11573937" y="6361479"/>
            <a:ext cx="330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E567A2-3FAB-3340-AD3E-357CE37EC0B0}" type="slidenum">
              <a:rPr lang="en-PT" sz="1000" smtClean="0"/>
              <a:pPr/>
              <a:t>3</a:t>
            </a:fld>
            <a:endParaRPr lang="en-PT" sz="1000"/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C4FAB230-AA07-3347-B986-89E29707C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05" y="634241"/>
            <a:ext cx="2045502" cy="33909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9E73D113-F53C-654D-A542-A1EAED679534}"/>
              </a:ext>
            </a:extLst>
          </p:cNvPr>
          <p:cNvSpPr/>
          <p:nvPr/>
        </p:nvSpPr>
        <p:spPr>
          <a:xfrm>
            <a:off x="4915561" y="4077232"/>
            <a:ext cx="68571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chemeClr val="accent1"/>
                </a:solidFill>
                <a:latin typeface="Poppins" pitchFamily="2" charset="77"/>
                <a:ea typeface="Noto Sans CJK SC Light" panose="020B0300000000000000" pitchFamily="34" charset="-128"/>
                <a:cs typeface="Poppins" pitchFamily="2" charset="77"/>
              </a:rPr>
              <a:t>Information-Driven, Systems Thinking, Business Ecosystem</a:t>
            </a:r>
            <a:endParaRPr lang="en-HK" altLang="zh-TW" dirty="0">
              <a:solidFill>
                <a:schemeClr val="accent1"/>
              </a:solidFill>
              <a:latin typeface="Poppins" pitchFamily="2" charset="77"/>
              <a:ea typeface="Noto Sans CJK SC Light" panose="020B0300000000000000" pitchFamily="34" charset="-128"/>
              <a:cs typeface="Poppins" pitchFamily="2" charset="77"/>
            </a:endParaRPr>
          </a:p>
          <a:p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Noto Sans CJK SC Light" panose="020B0300000000000000" pitchFamily="34" charset="-128"/>
                <a:ea typeface="Noto Sans CJK SC Light" panose="020B0300000000000000" pitchFamily="34" charset="-128"/>
              </a:rPr>
              <a:t>信息驅動、系統思維、商務生態</a:t>
            </a:r>
            <a:endParaRPr lang="en-US" altLang="zh-TW" sz="2400" dirty="0">
              <a:solidFill>
                <a:schemeClr val="tx2">
                  <a:lumMod val="60000"/>
                  <a:lumOff val="40000"/>
                </a:schemeClr>
              </a:solidFill>
              <a:latin typeface="Noto Sans CJK SC Light" panose="020B0300000000000000" pitchFamily="34" charset="-128"/>
              <a:ea typeface="Noto Sans CJK SC Light" panose="020B0300000000000000" pitchFamily="34" charset="-128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198F7F02-AED2-A94F-95E4-F2F8E22EE5BF}"/>
              </a:ext>
            </a:extLst>
          </p:cNvPr>
          <p:cNvSpPr/>
          <p:nvPr/>
        </p:nvSpPr>
        <p:spPr>
          <a:xfrm>
            <a:off x="4930234" y="2832887"/>
            <a:ext cx="6040800" cy="524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CN" sz="1100" dirty="0">
                <a:solidFill>
                  <a:schemeClr val="accent1"/>
                </a:solidFill>
                <a:latin typeface="Poppins" pitchFamily="2" charset="77"/>
                <a:ea typeface="Noto Sans CJK SC DemiLight" panose="020B0400000000000000" pitchFamily="34" charset="-128"/>
                <a:cs typeface="Poppins" pitchFamily="2" charset="77"/>
              </a:rPr>
              <a:t>Reduce Loss, Promote Synergy, Deliver Intelligent Visibility</a:t>
            </a:r>
          </a:p>
          <a:p>
            <a:pPr>
              <a:lnSpc>
                <a:spcPts val="1700"/>
              </a:lnSpc>
            </a:pPr>
            <a:r>
              <a:rPr lang="zh-CN" altLang="en-US" sz="1400" dirty="0">
                <a:solidFill>
                  <a:schemeClr val="accent1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減少耗損、協同開放、智能可視</a:t>
            </a:r>
            <a:endParaRPr lang="en-US" altLang="zh-TW" sz="1400" dirty="0">
              <a:solidFill>
                <a:schemeClr val="accent1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  <a:cs typeface="Poppins" pitchFamily="2" charset="77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9656A26-1972-2647-960D-E5C9CB1AABB2}"/>
              </a:ext>
            </a:extLst>
          </p:cNvPr>
          <p:cNvSpPr/>
          <p:nvPr/>
        </p:nvSpPr>
        <p:spPr>
          <a:xfrm>
            <a:off x="4915562" y="4886903"/>
            <a:ext cx="6857111" cy="731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CN" sz="1000" dirty="0">
                <a:solidFill>
                  <a:schemeClr val="accent1"/>
                </a:solidFill>
                <a:latin typeface="Poppins" pitchFamily="2" charset="77"/>
                <a:ea typeface="Noto Sans CJK SC DemiLight" panose="020B0400000000000000" pitchFamily="34" charset="-128"/>
                <a:cs typeface="Poppins" pitchFamily="2" charset="77"/>
              </a:rPr>
              <a:t>Breakdown Silos, Convergence (Omnichannel, Full Perceptions, Multi-Dimensional Space)</a:t>
            </a:r>
          </a:p>
          <a:p>
            <a:pPr>
              <a:lnSpc>
                <a:spcPts val="1700"/>
              </a:lnSpc>
            </a:pPr>
            <a:r>
              <a:rPr lang="zh-CN" altLang="en-US" sz="1100" dirty="0">
                <a:solidFill>
                  <a:schemeClr val="accent1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打破數據孤島、（全渠道 、全感知 、多維空間）智能融合</a:t>
            </a:r>
            <a:endParaRPr lang="en-US" altLang="zh-TW" sz="1100" dirty="0">
              <a:solidFill>
                <a:schemeClr val="accent1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  <a:cs typeface="Poppins" pitchFamily="2" charset="77"/>
            </a:endParaRPr>
          </a:p>
          <a:p>
            <a:pPr>
              <a:lnSpc>
                <a:spcPts val="1700"/>
              </a:lnSpc>
            </a:pPr>
            <a:endParaRPr lang="en-US" altLang="zh-TW" sz="1100" dirty="0">
              <a:solidFill>
                <a:schemeClr val="accent1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  <a:cs typeface="Poppins" pitchFamily="2" charset="77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3DE7599-01CE-944F-8A6A-04DF1CA589D3}"/>
              </a:ext>
            </a:extLst>
          </p:cNvPr>
          <p:cNvSpPr/>
          <p:nvPr/>
        </p:nvSpPr>
        <p:spPr>
          <a:xfrm>
            <a:off x="711806" y="4150250"/>
            <a:ext cx="263565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chemeClr val="accent1"/>
                </a:solidFill>
                <a:latin typeface="Poppins Medium" pitchFamily="2" charset="0"/>
                <a:cs typeface="Poppins Medium" pitchFamily="2" charset="0"/>
              </a:rPr>
              <a:t>The WISDOM  </a:t>
            </a:r>
          </a:p>
          <a:p>
            <a:r>
              <a:rPr lang="zh-TW" altLang="en-US" sz="2800" dirty="0">
                <a:solidFill>
                  <a:schemeClr val="bg2">
                    <a:lumMod val="75000"/>
                  </a:schemeClr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 Medium" pitchFamily="2" charset="0"/>
              </a:rPr>
              <a:t>智</a:t>
            </a:r>
            <a:r>
              <a:rPr lang="en-US" altLang="zh-TW" sz="2800" dirty="0">
                <a:solidFill>
                  <a:schemeClr val="bg2">
                    <a:lumMod val="75000"/>
                  </a:schemeClr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 Medium" pitchFamily="2" charset="0"/>
              </a:rPr>
              <a:t> </a:t>
            </a:r>
            <a:r>
              <a:rPr lang="zh-TW" altLang="en-US" sz="2800" dirty="0">
                <a:solidFill>
                  <a:schemeClr val="bg2">
                    <a:lumMod val="75000"/>
                  </a:schemeClr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 Medium" pitchFamily="2" charset="0"/>
              </a:rPr>
              <a:t>慧</a:t>
            </a:r>
            <a:endParaRPr lang="en-HK" altLang="zh-TW" sz="2800" dirty="0">
              <a:solidFill>
                <a:schemeClr val="bg2">
                  <a:lumMod val="75000"/>
                </a:schemeClr>
              </a:solidFill>
              <a:latin typeface="Noto Sans CJK SC Medium" panose="020B0500000000000000" pitchFamily="34" charset="-128"/>
              <a:ea typeface="Noto Sans CJK SC Medium" panose="020B0500000000000000" pitchFamily="34" charset="-128"/>
              <a:cs typeface="Poppins Medium" pitchFamily="2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11D53771-C4AF-4641-ABE7-93F1F3D92C2A}"/>
              </a:ext>
            </a:extLst>
          </p:cNvPr>
          <p:cNvSpPr/>
          <p:nvPr/>
        </p:nvSpPr>
        <p:spPr>
          <a:xfrm>
            <a:off x="664749" y="1824753"/>
            <a:ext cx="42823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accent1"/>
                </a:solidFill>
                <a:latin typeface="Poppins Medium" pitchFamily="2" charset="0"/>
                <a:cs typeface="Poppins Medium" pitchFamily="2" charset="0"/>
              </a:rPr>
              <a:t>The SPIRIT  </a:t>
            </a:r>
          </a:p>
          <a:p>
            <a:r>
              <a:rPr lang="zh-TW" altLang="en-US" sz="2800" dirty="0">
                <a:solidFill>
                  <a:schemeClr val="bg2">
                    <a:lumMod val="75000"/>
                  </a:schemeClr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 Medium" pitchFamily="2" charset="0"/>
              </a:rPr>
              <a:t>靈</a:t>
            </a:r>
            <a:r>
              <a:rPr lang="en-US" altLang="zh-TW" sz="2800" dirty="0">
                <a:solidFill>
                  <a:schemeClr val="bg2">
                    <a:lumMod val="75000"/>
                  </a:schemeClr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 Medium" pitchFamily="2" charset="0"/>
              </a:rPr>
              <a:t> </a:t>
            </a:r>
            <a:r>
              <a:rPr lang="zh-TW" altLang="en-US" sz="2800" dirty="0">
                <a:solidFill>
                  <a:schemeClr val="bg2">
                    <a:lumMod val="75000"/>
                  </a:schemeClr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 Medium" pitchFamily="2" charset="0"/>
              </a:rPr>
              <a:t>魂</a:t>
            </a:r>
            <a:endParaRPr lang="en-HK" altLang="zh-TW" sz="2800" dirty="0">
              <a:solidFill>
                <a:schemeClr val="bg2">
                  <a:lumMod val="75000"/>
                </a:schemeClr>
              </a:solidFill>
              <a:latin typeface="Noto Sans CJK SC Medium" panose="020B0500000000000000" pitchFamily="34" charset="-128"/>
              <a:ea typeface="Noto Sans CJK SC Medium" panose="020B0500000000000000" pitchFamily="34" charset="-128"/>
              <a:cs typeface="Poppins Medium" pitchFamily="2" charset="0"/>
            </a:endParaRPr>
          </a:p>
        </p:txBody>
      </p:sp>
      <p:sp>
        <p:nvSpPr>
          <p:cNvPr id="32" name="TextBox 3">
            <a:extLst>
              <a:ext uri="{FF2B5EF4-FFF2-40B4-BE49-F238E27FC236}">
                <a16:creationId xmlns:a16="http://schemas.microsoft.com/office/drawing/2014/main" id="{8712CCF9-09A2-BF4D-9590-447606BE02E5}"/>
              </a:ext>
            </a:extLst>
          </p:cNvPr>
          <p:cNvSpPr txBox="1"/>
          <p:nvPr/>
        </p:nvSpPr>
        <p:spPr>
          <a:xfrm>
            <a:off x="4915562" y="6186773"/>
            <a:ext cx="3831314" cy="261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1100" dirty="0">
                <a:solidFill>
                  <a:schemeClr val="accent1"/>
                </a:solidFill>
                <a:latin typeface="Poppins" pitchFamily="2" charset="77"/>
                <a:ea typeface="Noto Sans CJK SC" panose="020B0500000000000000" pitchFamily="34" charset="-128"/>
                <a:cs typeface="Poppins" pitchFamily="2" charset="77"/>
              </a:rPr>
              <a:t>The Principle of Entropy   </a:t>
            </a:r>
            <a:r>
              <a:rPr lang="en-US" sz="1200" spc="600" dirty="0" err="1">
                <a:solidFill>
                  <a:schemeClr val="accent1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" pitchFamily="2" charset="77"/>
              </a:rPr>
              <a:t>熵增定律</a:t>
            </a:r>
            <a:endParaRPr lang="en-US" sz="1200" spc="600" dirty="0">
              <a:solidFill>
                <a:schemeClr val="accent1"/>
              </a:solidFill>
              <a:latin typeface="Noto Sans CJK SC" panose="020B0500000000000000" pitchFamily="34" charset="-128"/>
              <a:ea typeface="Noto Sans CJK SC" panose="020B0500000000000000" pitchFamily="34" charset="-128"/>
              <a:cs typeface="Poppins" pitchFamily="2" charset="77"/>
            </a:endParaRPr>
          </a:p>
        </p:txBody>
      </p:sp>
      <p:cxnSp>
        <p:nvCxnSpPr>
          <p:cNvPr id="15" name="直線接點 32">
            <a:extLst>
              <a:ext uri="{FF2B5EF4-FFF2-40B4-BE49-F238E27FC236}">
                <a16:creationId xmlns:a16="http://schemas.microsoft.com/office/drawing/2014/main" id="{1225FFB3-8819-D544-9300-EDD2A344BEF1}"/>
              </a:ext>
            </a:extLst>
          </p:cNvPr>
          <p:cNvCxnSpPr>
            <a:cxnSpLocks/>
          </p:cNvCxnSpPr>
          <p:nvPr/>
        </p:nvCxnSpPr>
        <p:spPr>
          <a:xfrm>
            <a:off x="764605" y="3714749"/>
            <a:ext cx="1080933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BB120F6-725A-B219-D9E0-B21B9DCF4FD9}"/>
              </a:ext>
            </a:extLst>
          </p:cNvPr>
          <p:cNvSpPr txBox="1"/>
          <p:nvPr/>
        </p:nvSpPr>
        <p:spPr>
          <a:xfrm>
            <a:off x="4913868" y="1908547"/>
            <a:ext cx="6902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Poppins" pitchFamily="2" charset="77"/>
                <a:ea typeface="Noto Sans CJK SC Light" panose="020B0300000000000000" pitchFamily="34" charset="-128"/>
                <a:cs typeface="Poppins" pitchFamily="2" charset="77"/>
              </a:rPr>
              <a:t>Transcending the Limits of Intellect</a:t>
            </a:r>
            <a:endParaRPr lang="en-HK" altLang="zh-TW" sz="2000" dirty="0">
              <a:solidFill>
                <a:schemeClr val="accent1"/>
              </a:solidFill>
              <a:latin typeface="Poppins" pitchFamily="2" charset="77"/>
              <a:ea typeface="Noto Sans CJK SC Light" panose="020B0300000000000000" pitchFamily="34" charset="-128"/>
              <a:cs typeface="Poppins" pitchFamily="2" charset="77"/>
            </a:endParaRPr>
          </a:p>
        </p:txBody>
      </p:sp>
      <p:sp>
        <p:nvSpPr>
          <p:cNvPr id="3" name="矩形 9">
            <a:extLst>
              <a:ext uri="{FF2B5EF4-FFF2-40B4-BE49-F238E27FC236}">
                <a16:creationId xmlns:a16="http://schemas.microsoft.com/office/drawing/2014/main" id="{27DEFC73-90B8-982F-734E-071383C8265D}"/>
              </a:ext>
            </a:extLst>
          </p:cNvPr>
          <p:cNvSpPr/>
          <p:nvPr/>
        </p:nvSpPr>
        <p:spPr>
          <a:xfrm>
            <a:off x="4925591" y="2293412"/>
            <a:ext cx="32581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Noto Sans CJK SC Light" panose="020B0300000000000000" pitchFamily="34" charset="-128"/>
                <a:ea typeface="Noto Sans CJK SC Light" panose="020B0300000000000000" pitchFamily="34" charset="-128"/>
              </a:rPr>
              <a:t>超越思維極限</a:t>
            </a:r>
            <a:endParaRPr lang="en-US" altLang="zh-TW" sz="2400" dirty="0">
              <a:solidFill>
                <a:schemeClr val="tx2">
                  <a:lumMod val="60000"/>
                  <a:lumOff val="40000"/>
                </a:schemeClr>
              </a:solidFill>
              <a:latin typeface="Noto Sans CJK SC Light" panose="020B0300000000000000" pitchFamily="34" charset="-128"/>
              <a:ea typeface="Noto Sans CJK S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4192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11;p12">
            <a:extLst>
              <a:ext uri="{FF2B5EF4-FFF2-40B4-BE49-F238E27FC236}">
                <a16:creationId xmlns:a16="http://schemas.microsoft.com/office/drawing/2014/main" id="{05991F6D-5B4F-4C41-9D57-7F408E13F6C0}"/>
              </a:ext>
            </a:extLst>
          </p:cNvPr>
          <p:cNvSpPr txBox="1"/>
          <p:nvPr/>
        </p:nvSpPr>
        <p:spPr>
          <a:xfrm>
            <a:off x="4302558" y="420383"/>
            <a:ext cx="7411343" cy="78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800" b="1" dirty="0">
                <a:solidFill>
                  <a:srgbClr val="0C3684"/>
                </a:solidFill>
                <a:latin typeface="Poppins SemiBold" pitchFamily="2" charset="0"/>
                <a:cs typeface="Poppins SemiBold" pitchFamily="2" charset="0"/>
                <a:sym typeface="Poppins"/>
              </a:rPr>
              <a:t>Forms of Information</a:t>
            </a:r>
            <a:endParaRPr sz="2800" b="1" dirty="0">
              <a:solidFill>
                <a:srgbClr val="0C3684"/>
              </a:solidFill>
              <a:latin typeface="Poppins SemiBold" pitchFamily="2" charset="0"/>
              <a:cs typeface="Poppins SemiBold" pitchFamily="2" charset="0"/>
            </a:endParaRPr>
          </a:p>
          <a:p>
            <a:pPr marL="0" marR="0" lvl="0" indent="0" algn="l" rtl="0">
              <a:spcBef>
                <a:spcPts val="50"/>
              </a:spcBef>
              <a:spcAft>
                <a:spcPts val="0"/>
              </a:spcAft>
              <a:buClr>
                <a:srgbClr val="7B7B7B"/>
              </a:buClr>
              <a:buSzPts val="2000"/>
              <a:buFont typeface="Arial"/>
              <a:buNone/>
            </a:pPr>
            <a:r>
              <a:rPr lang="zh-TW" altLang="en-US" sz="2000" spc="300" dirty="0">
                <a:solidFill>
                  <a:srgbClr val="7B7B7B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"/>
                <a:sym typeface="Poppins"/>
              </a:rPr>
              <a:t>信息形式</a:t>
            </a:r>
            <a:r>
              <a:rPr lang="en-US" altLang="zh-TW" sz="2000" spc="300" dirty="0">
                <a:solidFill>
                  <a:srgbClr val="7B7B7B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"/>
                <a:sym typeface="Poppins"/>
              </a:rPr>
              <a:t> – </a:t>
            </a:r>
            <a:r>
              <a:rPr lang="zh-TW" altLang="en-US" sz="2000" spc="300" dirty="0">
                <a:solidFill>
                  <a:srgbClr val="7B7B7B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"/>
                <a:sym typeface="Poppins"/>
              </a:rPr>
              <a:t>四</a:t>
            </a:r>
            <a:r>
              <a:rPr lang="zh-TW" altLang="en-HK" sz="2000" spc="300" dirty="0">
                <a:solidFill>
                  <a:srgbClr val="7B7B7B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"/>
                <a:sym typeface="Poppins"/>
              </a:rPr>
              <a:t>維</a:t>
            </a:r>
            <a:r>
              <a:rPr lang="zh-TW" altLang="en-US" sz="2000" spc="300" dirty="0">
                <a:solidFill>
                  <a:srgbClr val="7B7B7B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"/>
                <a:sym typeface="Poppins"/>
              </a:rPr>
              <a:t>空間</a:t>
            </a:r>
            <a:endParaRPr sz="2000" u="none" strike="noStrike" cap="none" spc="300" dirty="0">
              <a:solidFill>
                <a:srgbClr val="7B7B7B"/>
              </a:solidFill>
              <a:latin typeface="Noto Sans CJK SC Medium" panose="020B0500000000000000" pitchFamily="34" charset="-128"/>
              <a:ea typeface="Noto Sans CJK SC Medium" panose="020B0500000000000000" pitchFamily="34" charset="-128"/>
              <a:cs typeface="Poppins"/>
              <a:sym typeface="Poppins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C362039D-E315-5A41-A6C3-9DDD5C6ED3C2}"/>
              </a:ext>
            </a:extLst>
          </p:cNvPr>
          <p:cNvGrpSpPr/>
          <p:nvPr/>
        </p:nvGrpSpPr>
        <p:grpSpPr>
          <a:xfrm>
            <a:off x="4691422" y="1966096"/>
            <a:ext cx="7022480" cy="3141065"/>
            <a:chOff x="4164904" y="1627307"/>
            <a:chExt cx="8006259" cy="3581097"/>
          </a:xfrm>
        </p:grpSpPr>
        <p:pic>
          <p:nvPicPr>
            <p:cNvPr id="70" name="Google Shape;70;p10"/>
            <p:cNvPicPr preferRelativeResize="0"/>
            <p:nvPr/>
          </p:nvPicPr>
          <p:blipFill>
            <a:blip r:embed="rId3">
              <a:alphaModFix amt="48000"/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-13000"/>
                      </a14:imgEffect>
                      <a14:imgEffect>
                        <a14:colorTemperature colorTemp="6528"/>
                      </a14:imgEffect>
                      <a14:imgEffect>
                        <a14:brightnessContrast bright="3000" contrast="-29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94939">
              <a:off x="4689318" y="2529750"/>
              <a:ext cx="5996327" cy="24429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" name="Google Shape;73;p10"/>
            <p:cNvSpPr txBox="1"/>
            <p:nvPr/>
          </p:nvSpPr>
          <p:spPr>
            <a:xfrm>
              <a:off x="6970963" y="1627307"/>
              <a:ext cx="2448367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Poppins"/>
                <a:buNone/>
              </a:pPr>
              <a:r>
                <a:rPr lang="en-US" sz="1100" dirty="0">
                  <a:solidFill>
                    <a:srgbClr val="153359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"/>
                  <a:sym typeface="Poppins"/>
                </a:rPr>
                <a:t>Temporal-Spatial Curves</a:t>
              </a:r>
              <a:endParaRPr sz="1100" dirty="0">
                <a:solidFill>
                  <a:srgbClr val="153359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Poppins"/>
                <a:buNone/>
              </a:pPr>
              <a:r>
                <a:rPr lang="en-US" sz="1100" dirty="0" err="1">
                  <a:solidFill>
                    <a:srgbClr val="153359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Arial"/>
                  <a:sym typeface="Arial"/>
                </a:rPr>
                <a:t>時空嵌入</a:t>
              </a:r>
              <a:r>
                <a:rPr lang="en-US" sz="1100" dirty="0">
                  <a:solidFill>
                    <a:srgbClr val="153359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Arial"/>
                  <a:sym typeface="Arial"/>
                </a:rPr>
                <a:t> ／</a:t>
              </a:r>
              <a:r>
                <a:rPr lang="en-US" sz="1100" dirty="0" err="1">
                  <a:solidFill>
                    <a:srgbClr val="153359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Arial"/>
                  <a:sym typeface="Arial"/>
                </a:rPr>
                <a:t>時空曲綫</a:t>
              </a:r>
              <a:endParaRPr sz="1100" dirty="0">
                <a:solidFill>
                  <a:srgbClr val="153359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Arial"/>
                <a:sym typeface="Arial"/>
              </a:endParaRPr>
            </a:p>
          </p:txBody>
        </p:sp>
        <p:sp>
          <p:nvSpPr>
            <p:cNvPr id="74" name="Google Shape;74;p10"/>
            <p:cNvSpPr/>
            <p:nvPr/>
          </p:nvSpPr>
          <p:spPr>
            <a:xfrm>
              <a:off x="4164904" y="2130856"/>
              <a:ext cx="1317754" cy="509736"/>
            </a:xfrm>
            <a:prstGeom prst="roundRect">
              <a:avLst>
                <a:gd name="adj" fmla="val 16667"/>
              </a:avLst>
            </a:prstGeom>
            <a:solidFill>
              <a:srgbClr val="002855"/>
            </a:solidFill>
            <a:ln>
              <a:noFill/>
            </a:ln>
            <a:effectLst>
              <a:outerShdw blurRad="63500" dist="63500" dir="2700000" sx="95000" sy="95000" algn="tl" rotWithShape="0">
                <a:srgbClr val="000000">
                  <a:alpha val="15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Poppins"/>
                <a:buNone/>
              </a:pPr>
              <a:r>
                <a:rPr lang="en-US" sz="1300" dirty="0">
                  <a:solidFill>
                    <a:schemeClr val="accent1"/>
                  </a:solidFill>
                  <a:latin typeface="Poppins" pitchFamily="2" charset="77"/>
                  <a:ea typeface="Noto Sans CJK SC" panose="020B0500000000000000" pitchFamily="34" charset="-128"/>
                  <a:cs typeface="Poppins" pitchFamily="2" charset="77"/>
                  <a:sym typeface="Poppins"/>
                </a:rPr>
                <a:t>Time</a:t>
              </a:r>
              <a:endParaRPr sz="1300" dirty="0">
                <a:solidFill>
                  <a:schemeClr val="accent1"/>
                </a:solidFill>
                <a:latin typeface="Poppins" pitchFamily="2" charset="77"/>
                <a:ea typeface="Noto Sans CJK SC" panose="020B0500000000000000" pitchFamily="34" charset="-128"/>
                <a:cs typeface="Poppins" pitchFamily="2" charset="77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Poppins"/>
                <a:buNone/>
              </a:pPr>
              <a:r>
                <a:rPr lang="en-US" sz="1300" dirty="0" err="1">
                  <a:solidFill>
                    <a:schemeClr val="accent1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Arial"/>
                  <a:sym typeface="Arial"/>
                </a:rPr>
                <a:t>時</a:t>
              </a:r>
              <a:r>
                <a:rPr lang="en-US" sz="1300" dirty="0">
                  <a:solidFill>
                    <a:schemeClr val="accent1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Arial"/>
                  <a:sym typeface="Arial"/>
                </a:rPr>
                <a:t> </a:t>
              </a:r>
              <a:r>
                <a:rPr lang="en-US" sz="1300" dirty="0" err="1">
                  <a:solidFill>
                    <a:schemeClr val="accent1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Arial"/>
                  <a:sym typeface="Arial"/>
                </a:rPr>
                <a:t>間</a:t>
              </a:r>
              <a:endParaRPr sz="1300" dirty="0">
                <a:solidFill>
                  <a:schemeClr val="accent1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</a:endParaRPr>
            </a:p>
          </p:txBody>
        </p:sp>
        <p:sp>
          <p:nvSpPr>
            <p:cNvPr id="75" name="Google Shape;75;p10"/>
            <p:cNvSpPr/>
            <p:nvPr/>
          </p:nvSpPr>
          <p:spPr>
            <a:xfrm>
              <a:off x="10544276" y="4684641"/>
              <a:ext cx="1317868" cy="509660"/>
            </a:xfrm>
            <a:prstGeom prst="roundRect">
              <a:avLst>
                <a:gd name="adj" fmla="val 16667"/>
              </a:avLst>
            </a:prstGeom>
            <a:solidFill>
              <a:srgbClr val="002855"/>
            </a:solidFill>
            <a:ln>
              <a:noFill/>
            </a:ln>
            <a:effectLst>
              <a:outerShdw blurRad="63500" dist="63500" dir="2700000" sx="95000" sy="95000" algn="tl" rotWithShape="0">
                <a:srgbClr val="000000">
                  <a:alpha val="15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Poppins"/>
                <a:buNone/>
              </a:pPr>
              <a:r>
                <a:rPr lang="en-US" sz="1300" dirty="0">
                  <a:solidFill>
                    <a:schemeClr val="accent1"/>
                  </a:solidFill>
                  <a:latin typeface="Poppins" pitchFamily="2" charset="77"/>
                  <a:ea typeface="Noto Sans CJK SC" panose="020B0500000000000000" pitchFamily="34" charset="-128"/>
                  <a:cs typeface="Poppins" pitchFamily="2" charset="77"/>
                  <a:sym typeface="Poppins"/>
                </a:rPr>
                <a:t>Space</a:t>
              </a:r>
              <a:endParaRPr sz="1300" dirty="0">
                <a:solidFill>
                  <a:schemeClr val="accent1"/>
                </a:solidFill>
                <a:latin typeface="Poppins" pitchFamily="2" charset="77"/>
                <a:ea typeface="Noto Sans CJK SC" panose="020B0500000000000000" pitchFamily="34" charset="-128"/>
                <a:cs typeface="Poppins" pitchFamily="2" charset="77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Poppins"/>
                <a:buNone/>
              </a:pPr>
              <a:r>
                <a:rPr lang="en-US" sz="1300" dirty="0" err="1">
                  <a:solidFill>
                    <a:schemeClr val="accent1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Arial"/>
                  <a:sym typeface="Arial"/>
                </a:rPr>
                <a:t>空</a:t>
              </a:r>
              <a:r>
                <a:rPr lang="en-US" sz="1300" dirty="0">
                  <a:solidFill>
                    <a:schemeClr val="accent1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Arial"/>
                  <a:sym typeface="Arial"/>
                </a:rPr>
                <a:t> </a:t>
              </a:r>
              <a:r>
                <a:rPr lang="en-US" sz="1300" dirty="0" err="1">
                  <a:solidFill>
                    <a:schemeClr val="accent1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Arial"/>
                  <a:sym typeface="Arial"/>
                </a:rPr>
                <a:t>間</a:t>
              </a:r>
              <a:endParaRPr sz="1300" dirty="0">
                <a:solidFill>
                  <a:schemeClr val="accent1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Arial"/>
                <a:sym typeface="Arial"/>
              </a:endParaRPr>
            </a:p>
          </p:txBody>
        </p:sp>
        <p:sp>
          <p:nvSpPr>
            <p:cNvPr id="76" name="Google Shape;76;p10"/>
            <p:cNvSpPr/>
            <p:nvPr/>
          </p:nvSpPr>
          <p:spPr>
            <a:xfrm>
              <a:off x="4165233" y="4698668"/>
              <a:ext cx="1317754" cy="509736"/>
            </a:xfrm>
            <a:prstGeom prst="roundRect">
              <a:avLst>
                <a:gd name="adj" fmla="val 16667"/>
              </a:avLst>
            </a:prstGeom>
            <a:solidFill>
              <a:srgbClr val="003282"/>
            </a:solidFill>
            <a:ln>
              <a:noFill/>
            </a:ln>
            <a:effectLst>
              <a:outerShdw blurRad="63500" dist="63500" dir="2700000" sx="95000" sy="95000" algn="tl" rotWithShape="0">
                <a:srgbClr val="000000">
                  <a:alpha val="15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500"/>
                <a:buFont typeface="Poppins"/>
                <a:buNone/>
              </a:pPr>
              <a:r>
                <a:rPr lang="en-US" sz="1300" dirty="0">
                  <a:solidFill>
                    <a:schemeClr val="accent1"/>
                  </a:solidFill>
                  <a:latin typeface="Poppins" pitchFamily="2" charset="77"/>
                  <a:ea typeface="Noto Sans CJK SC" panose="020B0500000000000000" pitchFamily="34" charset="-128"/>
                  <a:cs typeface="Poppins" pitchFamily="2" charset="77"/>
                  <a:sym typeface="Poppins"/>
                </a:rPr>
                <a:t>Matter</a:t>
              </a:r>
              <a:endParaRPr sz="1300" dirty="0">
                <a:solidFill>
                  <a:schemeClr val="accent1"/>
                </a:solidFill>
                <a:latin typeface="Poppins" pitchFamily="2" charset="77"/>
                <a:ea typeface="Noto Sans CJK SC" panose="020B0500000000000000" pitchFamily="34" charset="-128"/>
                <a:cs typeface="Poppins" pitchFamily="2" charset="77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500"/>
                <a:buFont typeface="Poppins"/>
                <a:buNone/>
              </a:pPr>
              <a:r>
                <a:rPr lang="en-US" sz="1300" dirty="0" err="1">
                  <a:solidFill>
                    <a:schemeClr val="accent1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Arial"/>
                  <a:sym typeface="Arial"/>
                </a:rPr>
                <a:t>物</a:t>
              </a:r>
              <a:r>
                <a:rPr lang="en-US" sz="1300" dirty="0">
                  <a:solidFill>
                    <a:schemeClr val="accent1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Arial"/>
                  <a:sym typeface="Arial"/>
                </a:rPr>
                <a:t> </a:t>
              </a:r>
              <a:r>
                <a:rPr lang="en-US" sz="1300" dirty="0" err="1">
                  <a:solidFill>
                    <a:schemeClr val="accent1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Arial"/>
                  <a:sym typeface="Arial"/>
                </a:rPr>
                <a:t>質</a:t>
              </a:r>
              <a:endParaRPr sz="1300" dirty="0">
                <a:solidFill>
                  <a:schemeClr val="accent1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Arial"/>
                <a:sym typeface="Arial"/>
              </a:endParaRPr>
            </a:p>
          </p:txBody>
        </p:sp>
        <p:cxnSp>
          <p:nvCxnSpPr>
            <p:cNvPr id="77" name="Google Shape;77;p10"/>
            <p:cNvCxnSpPr>
              <a:cxnSpLocks/>
              <a:stCxn id="76" idx="3"/>
              <a:endCxn id="78" idx="1"/>
            </p:cNvCxnSpPr>
            <p:nvPr/>
          </p:nvCxnSpPr>
          <p:spPr>
            <a:xfrm flipV="1">
              <a:off x="5482987" y="2400809"/>
              <a:ext cx="5061116" cy="2552727"/>
            </a:xfrm>
            <a:prstGeom prst="curvedConnector3">
              <a:avLst>
                <a:gd name="adj1" fmla="val 50000"/>
              </a:avLst>
            </a:prstGeom>
            <a:noFill/>
            <a:ln w="28575" cap="flat" cmpd="sng">
              <a:solidFill>
                <a:srgbClr val="003282"/>
              </a:solidFill>
              <a:prstDash val="dash"/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79" name="Google Shape;79;p10"/>
            <p:cNvCxnSpPr>
              <a:cxnSpLocks/>
              <a:stCxn id="74" idx="3"/>
            </p:cNvCxnSpPr>
            <p:nvPr/>
          </p:nvCxnSpPr>
          <p:spPr>
            <a:xfrm>
              <a:off x="5482658" y="2385724"/>
              <a:ext cx="5101579" cy="2633767"/>
            </a:xfrm>
            <a:prstGeom prst="curvedConnector3">
              <a:avLst>
                <a:gd name="adj1" fmla="val 50000"/>
              </a:avLst>
            </a:prstGeom>
            <a:noFill/>
            <a:ln w="28575" cap="flat" cmpd="sng">
              <a:solidFill>
                <a:srgbClr val="002855"/>
              </a:solidFill>
              <a:prstDash val="dash"/>
              <a:miter lim="800000"/>
              <a:headEnd type="triangle" w="med" len="med"/>
              <a:tailEnd type="triangle" w="med" len="med"/>
            </a:ln>
          </p:spPr>
        </p:cxnSp>
        <p:grpSp>
          <p:nvGrpSpPr>
            <p:cNvPr id="80" name="Google Shape;80;p10"/>
            <p:cNvGrpSpPr/>
            <p:nvPr/>
          </p:nvGrpSpPr>
          <p:grpSpPr>
            <a:xfrm rot="571488">
              <a:off x="5409091" y="3087950"/>
              <a:ext cx="4572489" cy="761324"/>
              <a:chOff x="3796952" y="2856429"/>
              <a:chExt cx="5641639" cy="939339"/>
            </a:xfrm>
          </p:grpSpPr>
          <p:cxnSp>
            <p:nvCxnSpPr>
              <p:cNvPr id="81" name="Google Shape;81;p10"/>
              <p:cNvCxnSpPr>
                <a:cxnSpLocks/>
              </p:cNvCxnSpPr>
              <p:nvPr/>
            </p:nvCxnSpPr>
            <p:spPr>
              <a:xfrm rot="21028512">
                <a:off x="3796952" y="2856429"/>
                <a:ext cx="5641639" cy="939339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0000"/>
                </a:solidFill>
                <a:prstDash val="solid"/>
                <a:miter lim="800000"/>
                <a:headEnd type="triangle" w="med" len="med"/>
                <a:tailEnd type="triangle" w="med" len="med"/>
              </a:ln>
            </p:spPr>
          </p:cxnSp>
          <p:sp>
            <p:nvSpPr>
              <p:cNvPr id="82" name="Google Shape;82;p10"/>
              <p:cNvSpPr/>
              <p:nvPr/>
            </p:nvSpPr>
            <p:spPr>
              <a:xfrm>
                <a:off x="4197659" y="3300836"/>
                <a:ext cx="72000" cy="72000"/>
              </a:xfrm>
              <a:prstGeom prst="ellipse">
                <a:avLst/>
              </a:prstGeom>
              <a:solidFill>
                <a:srgbClr val="C00000"/>
              </a:solidFill>
              <a:ln w="127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10"/>
              <p:cNvSpPr/>
              <p:nvPr/>
            </p:nvSpPr>
            <p:spPr>
              <a:xfrm>
                <a:off x="4530814" y="3301464"/>
                <a:ext cx="72000" cy="72000"/>
              </a:xfrm>
              <a:prstGeom prst="ellipse">
                <a:avLst/>
              </a:prstGeom>
              <a:solidFill>
                <a:srgbClr val="C00000"/>
              </a:solidFill>
              <a:ln w="127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10"/>
              <p:cNvSpPr/>
              <p:nvPr/>
            </p:nvSpPr>
            <p:spPr>
              <a:xfrm>
                <a:off x="4890045" y="3301461"/>
                <a:ext cx="72000" cy="72000"/>
              </a:xfrm>
              <a:prstGeom prst="ellipse">
                <a:avLst/>
              </a:prstGeom>
              <a:solidFill>
                <a:srgbClr val="C00000"/>
              </a:solidFill>
              <a:ln w="127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10"/>
              <p:cNvSpPr/>
              <p:nvPr/>
            </p:nvSpPr>
            <p:spPr>
              <a:xfrm>
                <a:off x="5608501" y="3301461"/>
                <a:ext cx="72000" cy="72000"/>
              </a:xfrm>
              <a:prstGeom prst="ellipse">
                <a:avLst/>
              </a:prstGeom>
              <a:solidFill>
                <a:srgbClr val="C00000"/>
              </a:solidFill>
              <a:ln w="127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10"/>
              <p:cNvSpPr/>
              <p:nvPr/>
            </p:nvSpPr>
            <p:spPr>
              <a:xfrm>
                <a:off x="6337532" y="3300038"/>
                <a:ext cx="82800" cy="82800"/>
              </a:xfrm>
              <a:prstGeom prst="ellipse">
                <a:avLst/>
              </a:prstGeom>
              <a:solidFill>
                <a:srgbClr val="C00000"/>
              </a:solidFill>
              <a:ln w="127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10"/>
              <p:cNvSpPr/>
              <p:nvPr/>
            </p:nvSpPr>
            <p:spPr>
              <a:xfrm>
                <a:off x="5249272" y="3301460"/>
                <a:ext cx="72000" cy="72000"/>
              </a:xfrm>
              <a:prstGeom prst="ellipse">
                <a:avLst/>
              </a:prstGeom>
              <a:solidFill>
                <a:srgbClr val="C00000"/>
              </a:solidFill>
              <a:ln w="127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10"/>
              <p:cNvSpPr/>
              <p:nvPr/>
            </p:nvSpPr>
            <p:spPr>
              <a:xfrm>
                <a:off x="5967730" y="3301459"/>
                <a:ext cx="72000" cy="72000"/>
              </a:xfrm>
              <a:prstGeom prst="ellipse">
                <a:avLst/>
              </a:prstGeom>
              <a:solidFill>
                <a:srgbClr val="C00000"/>
              </a:solidFill>
              <a:ln w="127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10"/>
              <p:cNvSpPr/>
              <p:nvPr/>
            </p:nvSpPr>
            <p:spPr>
              <a:xfrm>
                <a:off x="6841673" y="3151422"/>
                <a:ext cx="82800" cy="82800"/>
              </a:xfrm>
              <a:prstGeom prst="ellipse">
                <a:avLst/>
              </a:prstGeom>
              <a:solidFill>
                <a:srgbClr val="C00000"/>
              </a:solidFill>
              <a:ln w="127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90;p10"/>
              <p:cNvSpPr/>
              <p:nvPr/>
            </p:nvSpPr>
            <p:spPr>
              <a:xfrm>
                <a:off x="7220032" y="3295081"/>
                <a:ext cx="72000" cy="72000"/>
              </a:xfrm>
              <a:prstGeom prst="ellipse">
                <a:avLst/>
              </a:prstGeom>
              <a:solidFill>
                <a:srgbClr val="C00000"/>
              </a:solidFill>
              <a:ln w="127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91;p10"/>
              <p:cNvSpPr/>
              <p:nvPr/>
            </p:nvSpPr>
            <p:spPr>
              <a:xfrm>
                <a:off x="7653920" y="3292779"/>
                <a:ext cx="72000" cy="72000"/>
              </a:xfrm>
              <a:prstGeom prst="ellipse">
                <a:avLst/>
              </a:prstGeom>
              <a:solidFill>
                <a:srgbClr val="C00000"/>
              </a:solidFill>
              <a:ln w="127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92;p10"/>
              <p:cNvSpPr/>
              <p:nvPr/>
            </p:nvSpPr>
            <p:spPr>
              <a:xfrm>
                <a:off x="8400224" y="3291649"/>
                <a:ext cx="72000" cy="72000"/>
              </a:xfrm>
              <a:prstGeom prst="ellipse">
                <a:avLst/>
              </a:prstGeom>
              <a:solidFill>
                <a:srgbClr val="C00000"/>
              </a:solidFill>
              <a:ln w="127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93;p10"/>
              <p:cNvSpPr/>
              <p:nvPr/>
            </p:nvSpPr>
            <p:spPr>
              <a:xfrm>
                <a:off x="9069698" y="3291650"/>
                <a:ext cx="72000" cy="72000"/>
              </a:xfrm>
              <a:prstGeom prst="ellipse">
                <a:avLst/>
              </a:prstGeom>
              <a:solidFill>
                <a:srgbClr val="C00000"/>
              </a:solidFill>
              <a:ln w="127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94;p10"/>
              <p:cNvSpPr/>
              <p:nvPr/>
            </p:nvSpPr>
            <p:spPr>
              <a:xfrm>
                <a:off x="8024665" y="3291643"/>
                <a:ext cx="72000" cy="72000"/>
              </a:xfrm>
              <a:prstGeom prst="ellipse">
                <a:avLst/>
              </a:prstGeom>
              <a:solidFill>
                <a:srgbClr val="C00000"/>
              </a:solidFill>
              <a:ln w="127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95;p10"/>
              <p:cNvSpPr/>
              <p:nvPr/>
            </p:nvSpPr>
            <p:spPr>
              <a:xfrm>
                <a:off x="8743119" y="3291638"/>
                <a:ext cx="72000" cy="72000"/>
              </a:xfrm>
              <a:prstGeom prst="ellipse">
                <a:avLst/>
              </a:prstGeom>
              <a:solidFill>
                <a:srgbClr val="C00000"/>
              </a:solidFill>
              <a:ln w="127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6" name="Google Shape;96;p10"/>
            <p:cNvGrpSpPr/>
            <p:nvPr/>
          </p:nvGrpSpPr>
          <p:grpSpPr>
            <a:xfrm>
              <a:off x="10544099" y="2145947"/>
              <a:ext cx="1627064" cy="509724"/>
              <a:chOff x="9227748" y="1879730"/>
              <a:chExt cx="2007509" cy="628909"/>
            </a:xfrm>
          </p:grpSpPr>
          <p:sp>
            <p:nvSpPr>
              <p:cNvPr id="78" name="Google Shape;78;p10"/>
              <p:cNvSpPr/>
              <p:nvPr/>
            </p:nvSpPr>
            <p:spPr>
              <a:xfrm>
                <a:off x="9227748" y="1879730"/>
                <a:ext cx="1949622" cy="628909"/>
              </a:xfrm>
              <a:prstGeom prst="roundRect">
                <a:avLst>
                  <a:gd name="adj" fmla="val 16667"/>
                </a:avLst>
              </a:prstGeom>
              <a:solidFill>
                <a:srgbClr val="003282"/>
              </a:solidFill>
              <a:ln w="12700" cap="flat" cmpd="sng">
                <a:solidFill>
                  <a:srgbClr val="003282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dist="63500" dir="2700000" sx="95000" sy="95000" algn="tl" rotWithShape="0">
                  <a:srgbClr val="000000">
                    <a:alpha val="15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rtl="0"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500"/>
                  <a:buFont typeface="Poppins"/>
                  <a:buNone/>
                </a:pPr>
                <a:r>
                  <a:rPr lang="en-US" sz="1300" dirty="0">
                    <a:solidFill>
                      <a:schemeClr val="accent1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/>
                    <a:sym typeface="Poppins"/>
                  </a:rPr>
                  <a:t>   </a:t>
                </a:r>
                <a:r>
                  <a:rPr lang="en-US" sz="1300" dirty="0">
                    <a:solidFill>
                      <a:schemeClr val="accent1"/>
                    </a:solidFill>
                    <a:latin typeface="Poppins" pitchFamily="2" charset="77"/>
                    <a:ea typeface="Noto Sans CJK SC" panose="020B0500000000000000" pitchFamily="34" charset="-128"/>
                    <a:cs typeface="Poppins" pitchFamily="2" charset="77"/>
                    <a:sym typeface="Poppins"/>
                  </a:rPr>
                  <a:t>Energy </a:t>
                </a:r>
                <a:endParaRPr sz="1300" dirty="0">
                  <a:solidFill>
                    <a:schemeClr val="accent1"/>
                  </a:solidFill>
                  <a:latin typeface="Poppins" pitchFamily="2" charset="77"/>
                  <a:ea typeface="Noto Sans CJK SC" panose="020B0500000000000000" pitchFamily="34" charset="-128"/>
                  <a:cs typeface="Poppins" pitchFamily="2" charset="77"/>
                  <a:sym typeface="Poppins"/>
                </a:endParaRPr>
              </a:p>
              <a:p>
                <a:pPr marL="0" marR="0" lvl="0" indent="0" rtl="0"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500"/>
                  <a:buFont typeface="Poppins"/>
                  <a:buNone/>
                </a:pPr>
                <a:r>
                  <a:rPr lang="en-US" sz="1300" dirty="0">
                    <a:solidFill>
                      <a:schemeClr val="accent1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/>
                    <a:sym typeface="Poppins"/>
                  </a:rPr>
                  <a:t>     </a:t>
                </a:r>
                <a:r>
                  <a:rPr lang="en-US" sz="1300" dirty="0" err="1">
                    <a:solidFill>
                      <a:schemeClr val="accent1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Arial"/>
                    <a:sym typeface="Arial"/>
                  </a:rPr>
                  <a:t>能</a:t>
                </a:r>
                <a:r>
                  <a:rPr lang="en-US" sz="1300" dirty="0">
                    <a:solidFill>
                      <a:schemeClr val="accent1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Arial"/>
                    <a:sym typeface="Arial"/>
                  </a:rPr>
                  <a:t> </a:t>
                </a:r>
                <a:r>
                  <a:rPr lang="en-US" sz="1300" dirty="0" err="1">
                    <a:solidFill>
                      <a:schemeClr val="accent1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Arial"/>
                    <a:sym typeface="Arial"/>
                  </a:rPr>
                  <a:t>量</a:t>
                </a:r>
                <a:endParaRPr sz="1300" dirty="0">
                  <a:solidFill>
                    <a:schemeClr val="accent1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10"/>
              <p:cNvSpPr txBox="1"/>
              <p:nvPr/>
            </p:nvSpPr>
            <p:spPr>
              <a:xfrm>
                <a:off x="10259895" y="2011891"/>
                <a:ext cx="975362" cy="4328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600"/>
                  <a:buFont typeface="Calibri"/>
                  <a:buNone/>
                </a:pPr>
                <a:r>
                  <a:rPr lang="en-US" sz="1400" dirty="0">
                    <a:solidFill>
                      <a:schemeClr val="accent1"/>
                    </a:solidFill>
                    <a:latin typeface="Poppins" pitchFamily="2" charset="77"/>
                    <a:ea typeface="Calibri"/>
                    <a:cs typeface="Poppins" pitchFamily="2" charset="77"/>
                    <a:sym typeface="Calibri"/>
                  </a:rPr>
                  <a:t>(</a:t>
                </a:r>
                <a:r>
                  <a:rPr lang="en-US" sz="1200" dirty="0">
                    <a:solidFill>
                      <a:schemeClr val="accent1"/>
                    </a:solidFill>
                    <a:latin typeface="Poppins" pitchFamily="2" charset="77"/>
                    <a:ea typeface="Calibri"/>
                    <a:cs typeface="Poppins" pitchFamily="2" charset="77"/>
                    <a:sym typeface="Calibri"/>
                  </a:rPr>
                  <a:t>ESG</a:t>
                </a:r>
                <a:r>
                  <a:rPr lang="en-US" sz="1400" dirty="0">
                    <a:solidFill>
                      <a:schemeClr val="accent1"/>
                    </a:solidFill>
                    <a:latin typeface="Poppins" pitchFamily="2" charset="77"/>
                    <a:ea typeface="Calibri"/>
                    <a:cs typeface="Poppins" pitchFamily="2" charset="77"/>
                    <a:sym typeface="Calibri"/>
                  </a:rPr>
                  <a:t>)</a:t>
                </a:r>
                <a:endParaRPr sz="1400" dirty="0">
                  <a:solidFill>
                    <a:schemeClr val="accent1"/>
                  </a:solidFill>
                  <a:latin typeface="Poppins" pitchFamily="2" charset="77"/>
                  <a:ea typeface="Calibri"/>
                  <a:cs typeface="Poppins" pitchFamily="2" charset="77"/>
                  <a:sym typeface="Calibri"/>
                </a:endParaRPr>
              </a:p>
            </p:txBody>
          </p:sp>
        </p:grpSp>
        <p:sp>
          <p:nvSpPr>
            <p:cNvPr id="98" name="Google Shape;98;p10"/>
            <p:cNvSpPr/>
            <p:nvPr/>
          </p:nvSpPr>
          <p:spPr>
            <a:xfrm rot="469494">
              <a:off x="6877971" y="2893511"/>
              <a:ext cx="2212580" cy="1154812"/>
            </a:xfrm>
            <a:prstGeom prst="ellipse">
              <a:avLst/>
            </a:prstGeom>
            <a:noFill/>
            <a:ln w="15875" cap="flat" cmpd="sng">
              <a:solidFill>
                <a:srgbClr val="ACC2E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10"/>
            <p:cNvSpPr/>
            <p:nvPr/>
          </p:nvSpPr>
          <p:spPr>
            <a:xfrm rot="469494">
              <a:off x="6300321" y="2724241"/>
              <a:ext cx="3197063" cy="1492644"/>
            </a:xfrm>
            <a:prstGeom prst="ellipse">
              <a:avLst/>
            </a:prstGeom>
            <a:noFill/>
            <a:ln w="15875" cap="flat" cmpd="sng">
              <a:solidFill>
                <a:srgbClr val="ACC2E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10"/>
            <p:cNvSpPr/>
            <p:nvPr/>
          </p:nvSpPr>
          <p:spPr>
            <a:xfrm rot="469494">
              <a:off x="5728504" y="2530649"/>
              <a:ext cx="4144013" cy="1885556"/>
            </a:xfrm>
            <a:prstGeom prst="ellipse">
              <a:avLst/>
            </a:prstGeom>
            <a:noFill/>
            <a:ln w="15875" cap="flat" cmpd="sng">
              <a:solidFill>
                <a:srgbClr val="ACC2E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" name="Google Shape;101;p10"/>
            <p:cNvGrpSpPr/>
            <p:nvPr/>
          </p:nvGrpSpPr>
          <p:grpSpPr>
            <a:xfrm>
              <a:off x="7625659" y="2170508"/>
              <a:ext cx="901396" cy="2675039"/>
              <a:chOff x="5638247" y="1973181"/>
              <a:chExt cx="1112162" cy="3300522"/>
            </a:xfrm>
            <a:solidFill>
              <a:srgbClr val="008EFF"/>
            </a:solidFill>
          </p:grpSpPr>
          <p:cxnSp>
            <p:nvCxnSpPr>
              <p:cNvPr id="102" name="Google Shape;102;p10"/>
              <p:cNvCxnSpPr>
                <a:cxnSpLocks/>
              </p:cNvCxnSpPr>
              <p:nvPr/>
            </p:nvCxnSpPr>
            <p:spPr>
              <a:xfrm flipH="1">
                <a:off x="5638247" y="1973181"/>
                <a:ext cx="1112162" cy="3300522"/>
              </a:xfrm>
              <a:prstGeom prst="straightConnector1">
                <a:avLst/>
              </a:prstGeom>
              <a:grpFill/>
              <a:ln w="19050" cap="flat" cmpd="sng">
                <a:solidFill>
                  <a:srgbClr val="008EFF"/>
                </a:solidFill>
                <a:prstDash val="solid"/>
                <a:miter lim="800000"/>
                <a:headEnd type="triangle" w="med" len="med"/>
                <a:tailEnd type="triangle" w="med" len="med"/>
              </a:ln>
            </p:spPr>
          </p:cxnSp>
          <p:sp>
            <p:nvSpPr>
              <p:cNvPr id="103" name="Google Shape;103;p10"/>
              <p:cNvSpPr/>
              <p:nvPr/>
            </p:nvSpPr>
            <p:spPr>
              <a:xfrm rot="1141077">
                <a:off x="6521905" y="2526773"/>
                <a:ext cx="64800" cy="64800"/>
              </a:xfrm>
              <a:prstGeom prst="ellipse">
                <a:avLst/>
              </a:prstGeom>
              <a:grpFill/>
              <a:ln w="12700" cap="flat" cmpd="sng">
                <a:solidFill>
                  <a:srgbClr val="008E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10"/>
              <p:cNvSpPr/>
              <p:nvPr/>
            </p:nvSpPr>
            <p:spPr>
              <a:xfrm rot="1141077">
                <a:off x="6433886" y="2776826"/>
                <a:ext cx="64800" cy="64800"/>
              </a:xfrm>
              <a:prstGeom prst="ellipse">
                <a:avLst/>
              </a:prstGeom>
              <a:grpFill/>
              <a:ln w="12700" cap="flat" cmpd="sng">
                <a:solidFill>
                  <a:srgbClr val="008E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105;p10"/>
              <p:cNvSpPr/>
              <p:nvPr/>
            </p:nvSpPr>
            <p:spPr>
              <a:xfrm rot="1141077">
                <a:off x="6349683" y="3031551"/>
                <a:ext cx="64800" cy="64800"/>
              </a:xfrm>
              <a:prstGeom prst="ellipse">
                <a:avLst/>
              </a:prstGeom>
              <a:grpFill/>
              <a:ln w="12700" cap="flat" cmpd="sng">
                <a:solidFill>
                  <a:srgbClr val="008E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106;p10"/>
              <p:cNvSpPr/>
              <p:nvPr/>
            </p:nvSpPr>
            <p:spPr>
              <a:xfrm rot="1141077">
                <a:off x="6226290" y="3373380"/>
                <a:ext cx="72000" cy="72000"/>
              </a:xfrm>
              <a:prstGeom prst="ellipse">
                <a:avLst/>
              </a:prstGeom>
              <a:grpFill/>
              <a:ln w="12700" cap="flat" cmpd="sng">
                <a:solidFill>
                  <a:srgbClr val="008E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107;p10"/>
              <p:cNvSpPr/>
              <p:nvPr/>
            </p:nvSpPr>
            <p:spPr>
              <a:xfrm rot="1141077">
                <a:off x="6103386" y="3780067"/>
                <a:ext cx="72000" cy="72000"/>
              </a:xfrm>
              <a:prstGeom prst="ellipse">
                <a:avLst/>
              </a:prstGeom>
              <a:grpFill/>
              <a:ln w="12700" cap="flat" cmpd="sng">
                <a:solidFill>
                  <a:srgbClr val="008E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10"/>
              <p:cNvSpPr/>
              <p:nvPr/>
            </p:nvSpPr>
            <p:spPr>
              <a:xfrm rot="1141077">
                <a:off x="6607040" y="2291347"/>
                <a:ext cx="64800" cy="64800"/>
              </a:xfrm>
              <a:prstGeom prst="ellipse">
                <a:avLst/>
              </a:prstGeom>
              <a:grpFill/>
              <a:ln w="12700" cap="flat" cmpd="sng">
                <a:solidFill>
                  <a:srgbClr val="008E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10"/>
              <p:cNvSpPr/>
              <p:nvPr/>
            </p:nvSpPr>
            <p:spPr>
              <a:xfrm rot="1141077">
                <a:off x="6009561" y="4035585"/>
                <a:ext cx="72000" cy="72000"/>
              </a:xfrm>
              <a:prstGeom prst="ellipse">
                <a:avLst/>
              </a:prstGeom>
              <a:grpFill/>
              <a:ln w="12700" cap="flat" cmpd="sng">
                <a:solidFill>
                  <a:srgbClr val="008E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10"/>
              <p:cNvSpPr/>
              <p:nvPr/>
            </p:nvSpPr>
            <p:spPr>
              <a:xfrm rot="1141077">
                <a:off x="5926422" y="4278898"/>
                <a:ext cx="64800" cy="64800"/>
              </a:xfrm>
              <a:prstGeom prst="ellipse">
                <a:avLst/>
              </a:prstGeom>
              <a:grpFill/>
              <a:ln w="12700" cap="flat" cmpd="sng">
                <a:solidFill>
                  <a:srgbClr val="008E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10"/>
              <p:cNvSpPr/>
              <p:nvPr/>
            </p:nvSpPr>
            <p:spPr>
              <a:xfrm rot="1141077">
                <a:off x="5842677" y="4544740"/>
                <a:ext cx="64800" cy="64800"/>
              </a:xfrm>
              <a:prstGeom prst="ellipse">
                <a:avLst/>
              </a:prstGeom>
              <a:grpFill/>
              <a:ln w="12700" cap="flat" cmpd="sng">
                <a:solidFill>
                  <a:srgbClr val="008E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10"/>
              <p:cNvSpPr/>
              <p:nvPr/>
            </p:nvSpPr>
            <p:spPr>
              <a:xfrm rot="1141077">
                <a:off x="5755325" y="4826606"/>
                <a:ext cx="64800" cy="64800"/>
              </a:xfrm>
              <a:prstGeom prst="ellipse">
                <a:avLst/>
              </a:prstGeom>
              <a:grpFill/>
              <a:ln w="12700" cap="flat" cmpd="sng">
                <a:solidFill>
                  <a:srgbClr val="008E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" name="Google Shape;113;p10"/>
            <p:cNvGrpSpPr/>
            <p:nvPr/>
          </p:nvGrpSpPr>
          <p:grpSpPr>
            <a:xfrm rot="192072">
              <a:off x="7612209" y="3057021"/>
              <a:ext cx="874374" cy="875329"/>
              <a:chOff x="936775" y="3549904"/>
              <a:chExt cx="1078822" cy="1080000"/>
            </a:xfrm>
          </p:grpSpPr>
          <p:sp>
            <p:nvSpPr>
              <p:cNvPr id="114" name="Google Shape;114;p10"/>
              <p:cNvSpPr/>
              <p:nvPr/>
            </p:nvSpPr>
            <p:spPr>
              <a:xfrm>
                <a:off x="936775" y="3549904"/>
                <a:ext cx="1078822" cy="1080000"/>
              </a:xfrm>
              <a:prstGeom prst="ellipse">
                <a:avLst/>
              </a:prstGeom>
              <a:solidFill>
                <a:srgbClr val="DBDBDB">
                  <a:alpha val="80784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15" name="Google Shape;115;p10" descr="A logo with blue and green letters&#10;&#10;Description automatically generated"/>
              <p:cNvPicPr preferRelativeResize="0"/>
              <p:nvPr/>
            </p:nvPicPr>
            <p:blipFill rotWithShape="1">
              <a:blip r:embed="rId4">
                <a:alphaModFix/>
              </a:blip>
              <a:srcRect l="1288" t="1195" r="1122" b="1612"/>
              <a:stretch/>
            </p:blipFill>
            <p:spPr>
              <a:xfrm>
                <a:off x="1084979" y="3717524"/>
                <a:ext cx="763200" cy="764225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51" name="Slide Number Placeholder 1">
            <a:extLst>
              <a:ext uri="{FF2B5EF4-FFF2-40B4-BE49-F238E27FC236}">
                <a16:creationId xmlns:a16="http://schemas.microsoft.com/office/drawing/2014/main" id="{94DE8762-0A36-8643-B5A6-B700E5F5F445}"/>
              </a:ext>
            </a:extLst>
          </p:cNvPr>
          <p:cNvSpPr txBox="1">
            <a:spLocks/>
          </p:cNvSpPr>
          <p:nvPr/>
        </p:nvSpPr>
        <p:spPr>
          <a:xfrm>
            <a:off x="11585404" y="6365464"/>
            <a:ext cx="330200" cy="203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rgbClr val="092750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</a:rPr>
              <a:t>4</a:t>
            </a:r>
            <a:endParaRPr lang="en-PT" sz="1100">
              <a:solidFill>
                <a:srgbClr val="092750"/>
              </a:solidFill>
              <a:latin typeface="Noto Sans CJK SC Medium" panose="020B0500000000000000" pitchFamily="34" charset="-128"/>
              <a:ea typeface="Noto Sans CJK SC Medium" panose="020B0500000000000000" pitchFamily="34" charset="-128"/>
            </a:endParaRPr>
          </a:p>
        </p:txBody>
      </p:sp>
      <p:sp>
        <p:nvSpPr>
          <p:cNvPr id="54" name="Rectangle 67">
            <a:extLst>
              <a:ext uri="{FF2B5EF4-FFF2-40B4-BE49-F238E27FC236}">
                <a16:creationId xmlns:a16="http://schemas.microsoft.com/office/drawing/2014/main" id="{4FAC1B79-9EAA-404B-B328-536E0BF81344}"/>
              </a:ext>
            </a:extLst>
          </p:cNvPr>
          <p:cNvSpPr/>
          <p:nvPr/>
        </p:nvSpPr>
        <p:spPr>
          <a:xfrm>
            <a:off x="0" y="-1700"/>
            <a:ext cx="3841977" cy="6858000"/>
          </a:xfrm>
          <a:prstGeom prst="rect">
            <a:avLst/>
          </a:prstGeom>
          <a:solidFill>
            <a:srgbClr val="002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90204"/>
              <a:sym typeface="Arial" panose="020B0604020202090204"/>
            </a:endParaRPr>
          </a:p>
        </p:txBody>
      </p:sp>
      <p:sp>
        <p:nvSpPr>
          <p:cNvPr id="56" name="TextBox 62">
            <a:extLst>
              <a:ext uri="{FF2B5EF4-FFF2-40B4-BE49-F238E27FC236}">
                <a16:creationId xmlns:a16="http://schemas.microsoft.com/office/drawing/2014/main" id="{C15F3C66-45CA-0644-B3B3-F97005603D6C}"/>
              </a:ext>
            </a:extLst>
          </p:cNvPr>
          <p:cNvSpPr txBox="1"/>
          <p:nvPr/>
        </p:nvSpPr>
        <p:spPr>
          <a:xfrm>
            <a:off x="4164904" y="6001617"/>
            <a:ext cx="6057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altLang="zh-TW" sz="1200" dirty="0">
                <a:solidFill>
                  <a:schemeClr val="accent3">
                    <a:lumMod val="75000"/>
                  </a:schemeClr>
                </a:solidFill>
                <a:latin typeface="Poppins" pitchFamily="2" charset="0"/>
                <a:ea typeface="Noto Sans CJK SC" panose="020B0500000000000000" pitchFamily="34" charset="-128"/>
                <a:cs typeface="Poppins" pitchFamily="2" charset="0"/>
              </a:rPr>
              <a:t>One of the Foundational Laws of Cosmology introduced by Albert Einstein</a:t>
            </a:r>
            <a:br>
              <a:rPr lang="en-US" altLang="zh-TW" sz="1400" dirty="0">
                <a:solidFill>
                  <a:schemeClr val="accent3">
                    <a:lumMod val="75000"/>
                  </a:schemeClr>
                </a:solidFill>
                <a:latin typeface="Noto Sans CJK SC" panose="020B0500000000000000" pitchFamily="34" charset="-128"/>
                <a:ea typeface="Noto Sans CJK SC" panose="020B0500000000000000" pitchFamily="34" charset="-128"/>
              </a:rPr>
            </a:br>
            <a:r>
              <a:rPr lang="en-US" altLang="zh-TW" sz="1200" dirty="0" err="1">
                <a:solidFill>
                  <a:schemeClr val="accent3">
                    <a:lumMod val="75000"/>
                  </a:schemeClr>
                </a:solidFill>
                <a:latin typeface="Noto Sans CJK SC" panose="020B0500000000000000" pitchFamily="34" charset="-128"/>
                <a:ea typeface="Noto Sans CJK SC" panose="020B0500000000000000" pitchFamily="34" charset="-128"/>
              </a:rPr>
              <a:t>愛因斯坦</a:t>
            </a:r>
            <a:r>
              <a:rPr lang="zh-TW" altLang="en-US" sz="1200" dirty="0">
                <a:solidFill>
                  <a:schemeClr val="accent3">
                    <a:lumMod val="75000"/>
                  </a:schemeClr>
                </a:solidFill>
                <a:latin typeface="Noto Sans CJK SC" panose="020B0500000000000000" pitchFamily="34" charset="-128"/>
                <a:ea typeface="Noto Sans CJK SC" panose="020B0500000000000000" pitchFamily="34" charset="-128"/>
              </a:rPr>
              <a:t>宇宙學基</a:t>
            </a:r>
            <a:r>
              <a:rPr lang="zh-TW" altLang="en-HK" sz="1200" dirty="0">
                <a:solidFill>
                  <a:schemeClr val="accent3">
                    <a:lumMod val="75000"/>
                  </a:schemeClr>
                </a:solidFill>
                <a:latin typeface="Noto Sans CJK SC" panose="020B0500000000000000" pitchFamily="34" charset="-128"/>
                <a:ea typeface="Noto Sans CJK SC" panose="020B0500000000000000" pitchFamily="34" charset="-128"/>
              </a:rPr>
              <a:t>礎</a:t>
            </a:r>
            <a:r>
              <a:rPr lang="zh-TW" altLang="en-US" sz="1200" dirty="0">
                <a:solidFill>
                  <a:schemeClr val="accent3">
                    <a:lumMod val="75000"/>
                  </a:schemeClr>
                </a:solidFill>
                <a:latin typeface="Noto Sans CJK SC" panose="020B0500000000000000" pitchFamily="34" charset="-128"/>
                <a:ea typeface="Noto Sans CJK SC" panose="020B0500000000000000" pitchFamily="34" charset="-128"/>
              </a:rPr>
              <a:t>定律之一</a:t>
            </a:r>
            <a:endParaRPr lang="en-US" altLang="zh-TW" sz="1200" dirty="0">
              <a:solidFill>
                <a:schemeClr val="accent3">
                  <a:lumMod val="75000"/>
                </a:schemeClr>
              </a:solidFill>
              <a:latin typeface="Noto Sans CJK SC" panose="020B0500000000000000" pitchFamily="34" charset="-128"/>
              <a:ea typeface="Noto Sans CJK SC" panose="020B0500000000000000" pitchFamily="34" charset="-128"/>
            </a:endParaRPr>
          </a:p>
        </p:txBody>
      </p:sp>
      <p:sp>
        <p:nvSpPr>
          <p:cNvPr id="57" name="Google Shape;411;p12">
            <a:extLst>
              <a:ext uri="{FF2B5EF4-FFF2-40B4-BE49-F238E27FC236}">
                <a16:creationId xmlns:a16="http://schemas.microsoft.com/office/drawing/2014/main" id="{EF43B53F-CC07-E34A-A179-E6B2F404D263}"/>
              </a:ext>
            </a:extLst>
          </p:cNvPr>
          <p:cNvSpPr txBox="1"/>
          <p:nvPr/>
        </p:nvSpPr>
        <p:spPr>
          <a:xfrm>
            <a:off x="272759" y="434670"/>
            <a:ext cx="3251742" cy="2214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000" b="1" dirty="0">
                <a:solidFill>
                  <a:schemeClr val="accent1"/>
                </a:solidFill>
                <a:latin typeface="Poppins SemiBold" pitchFamily="2" charset="0"/>
                <a:cs typeface="Poppins SemiBold" pitchFamily="2" charset="0"/>
                <a:sym typeface="Poppins"/>
              </a:rPr>
              <a:t>The eternal mystery of the world is its comprehensibility</a:t>
            </a:r>
          </a:p>
          <a:p>
            <a:pPr marL="0" marR="0" lvl="0" indent="0" rtl="0"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lang="en-US" sz="600" b="1" dirty="0">
              <a:solidFill>
                <a:schemeClr val="accent1"/>
              </a:solidFill>
              <a:latin typeface="Poppins SemiBold" pitchFamily="2" charset="0"/>
              <a:cs typeface="Poppins SemiBold" pitchFamily="2" charset="0"/>
              <a:sym typeface="Poppins"/>
            </a:endParaRPr>
          </a:p>
          <a:p>
            <a:pPr marL="0" marR="0" lvl="0" indent="0" rtl="0">
              <a:lnSpc>
                <a:spcPct val="150000"/>
              </a:lnSpc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TW" altLang="en-US" dirty="0">
                <a:solidFill>
                  <a:schemeClr val="bg2">
                    <a:lumMod val="75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  <a:cs typeface="Poppins SemiBold" pitchFamily="2" charset="0"/>
                <a:sym typeface="Poppins"/>
              </a:rPr>
              <a:t>這個世界最不可能理解之處是它竟然是可以理解</a:t>
            </a:r>
            <a:endParaRPr dirty="0">
              <a:solidFill>
                <a:schemeClr val="bg2">
                  <a:lumMod val="75000"/>
                </a:schemeClr>
              </a:solidFill>
              <a:latin typeface="DengXian" panose="02010600030101010101" pitchFamily="2" charset="-122"/>
              <a:ea typeface="DengXian" panose="02010600030101010101" pitchFamily="2" charset="-122"/>
              <a:cs typeface="Poppins SemiBold" pitchFamily="2" charset="0"/>
            </a:endParaRPr>
          </a:p>
        </p:txBody>
      </p:sp>
      <p:sp>
        <p:nvSpPr>
          <p:cNvPr id="2" name="TextBox 62">
            <a:extLst>
              <a:ext uri="{FF2B5EF4-FFF2-40B4-BE49-F238E27FC236}">
                <a16:creationId xmlns:a16="http://schemas.microsoft.com/office/drawing/2014/main" id="{28081CF6-9743-48D1-9E60-40F645AC5659}"/>
              </a:ext>
            </a:extLst>
          </p:cNvPr>
          <p:cNvSpPr txBox="1"/>
          <p:nvPr/>
        </p:nvSpPr>
        <p:spPr>
          <a:xfrm>
            <a:off x="1590548" y="2650999"/>
            <a:ext cx="22973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100" dirty="0">
                <a:solidFill>
                  <a:schemeClr val="accent3">
                    <a:lumMod val="60000"/>
                    <a:lumOff val="40000"/>
                  </a:schemeClr>
                </a:solidFill>
                <a:latin typeface="Poppins" pitchFamily="2" charset="77"/>
                <a:ea typeface="DengXian" panose="02010600030101010101" pitchFamily="2" charset="-122"/>
                <a:cs typeface="Poppins" pitchFamily="2" charset="77"/>
              </a:rPr>
              <a:t>- </a:t>
            </a: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Poppins" pitchFamily="2" charset="77"/>
                <a:ea typeface="Noto Sans CJK SC" panose="020B0500000000000000" pitchFamily="34" charset="-128"/>
                <a:cs typeface="Poppins" pitchFamily="2" charset="77"/>
                <a:sym typeface="Arial" panose="020B0604020202090204"/>
              </a:rPr>
              <a:t>Albert Einstein</a:t>
            </a:r>
            <a:r>
              <a:rPr lang="en-US" sz="1100" dirty="0">
                <a:solidFill>
                  <a:schemeClr val="accent3">
                    <a:lumMod val="60000"/>
                    <a:lumOff val="40000"/>
                  </a:schemeClr>
                </a:solidFill>
                <a:latin typeface="Poppins" pitchFamily="2" charset="77"/>
                <a:ea typeface="Noto Sans CJK SC" panose="020B0500000000000000" pitchFamily="34" charset="-128"/>
                <a:cs typeface="Poppins" pitchFamily="2" charset="77"/>
                <a:sym typeface="Arial" panose="020B0604020202090204"/>
              </a:rPr>
              <a:t> </a:t>
            </a:r>
            <a:r>
              <a:rPr lang="en-US" sz="11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Poppins" pitchFamily="2" charset="77"/>
                <a:ea typeface="DengXian" panose="02010600030101010101" pitchFamily="2" charset="-122"/>
                <a:cs typeface="Poppins" pitchFamily="2" charset="77"/>
              </a:rPr>
              <a:t>愛因斯坦</a:t>
            </a:r>
            <a:endParaRPr kumimoji="0" lang="en-US" sz="110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uLnTx/>
              <a:uFillTx/>
              <a:latin typeface="Poppins" pitchFamily="2" charset="77"/>
              <a:ea typeface="Noto Sans CJK SC" panose="020B0500000000000000" pitchFamily="34" charset="-128"/>
              <a:cs typeface="Poppins" pitchFamily="2" charset="77"/>
              <a:sym typeface="Arial" panose="020B060402020209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70F256-7D9C-6576-91E9-91D9DB18D37B}"/>
              </a:ext>
            </a:extLst>
          </p:cNvPr>
          <p:cNvSpPr txBox="1"/>
          <p:nvPr/>
        </p:nvSpPr>
        <p:spPr>
          <a:xfrm>
            <a:off x="272115" y="4179230"/>
            <a:ext cx="3468981" cy="15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20"/>
              </a:lnSpc>
            </a:pPr>
            <a:r>
              <a:rPr lang="en-HK" altLang="zh-TW" sz="1600" dirty="0">
                <a:solidFill>
                  <a:schemeClr val="accent1"/>
                </a:solidFill>
                <a:latin typeface="Poppins" pitchFamily="2" charset="77"/>
                <a:ea typeface="DengXian" panose="02010600030101010101" pitchFamily="2" charset="-122"/>
                <a:cs typeface="Poppins" pitchFamily="2" charset="77"/>
              </a:rPr>
              <a:t>Information beyond a business’s grasp, CINNOX has the solution.</a:t>
            </a:r>
          </a:p>
          <a:p>
            <a:endParaRPr lang="en-HK" altLang="zh-TW" sz="600" dirty="0">
              <a:solidFill>
                <a:schemeClr val="tx2">
                  <a:lumMod val="60000"/>
                  <a:lumOff val="40000"/>
                </a:schemeClr>
              </a:solidFill>
              <a:latin typeface="DengXian" panose="02010600030101010101" pitchFamily="2" charset="-122"/>
              <a:ea typeface="DengXian" panose="02010600030101010101" pitchFamily="2" charset="-122"/>
              <a:cs typeface="Poppins SemiBold" pitchFamily="2" charset="0"/>
            </a:endParaRPr>
          </a:p>
          <a:p>
            <a:pPr>
              <a:lnSpc>
                <a:spcPct val="150000"/>
              </a:lnSpc>
              <a:spcBef>
                <a:spcPts val="50"/>
              </a:spcBef>
              <a:buClr>
                <a:schemeClr val="dk1"/>
              </a:buClr>
              <a:buSzPts val="2400"/>
            </a:pPr>
            <a:r>
              <a:rPr lang="zh-TW" alt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  <a:cs typeface="Poppins SemiBold" pitchFamily="2" charset="0"/>
              </a:rPr>
              <a:t>企業無法理解的信息</a:t>
            </a:r>
            <a:r>
              <a:rPr lang="en-US" altLang="zh-TW" dirty="0">
                <a:solidFill>
                  <a:schemeClr val="tx2">
                    <a:lumMod val="60000"/>
                    <a:lumOff val="4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  <a:cs typeface="Poppins SemiBold" pitchFamily="2" charset="0"/>
              </a:rPr>
              <a:t>, </a:t>
            </a:r>
            <a:r>
              <a:rPr lang="en-US" altLang="zh-TW" dirty="0">
                <a:solidFill>
                  <a:schemeClr val="tx2">
                    <a:lumMod val="60000"/>
                    <a:lumOff val="40000"/>
                  </a:schemeClr>
                </a:solidFill>
                <a:latin typeface="Poppins" pitchFamily="2" charset="77"/>
                <a:ea typeface="DengXian" panose="02010600030101010101" pitchFamily="2" charset="-122"/>
                <a:cs typeface="Poppins" pitchFamily="2" charset="77"/>
              </a:rPr>
              <a:t>CINNOX </a:t>
            </a:r>
            <a:r>
              <a:rPr lang="zh-TW" alt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  <a:cs typeface="Poppins SemiBold" pitchFamily="2" charset="0"/>
              </a:rPr>
              <a:t>竟然都能解決</a:t>
            </a:r>
            <a:endParaRPr lang="en-HK" altLang="zh-TW" dirty="0">
              <a:solidFill>
                <a:schemeClr val="tx2">
                  <a:lumMod val="60000"/>
                  <a:lumOff val="40000"/>
                </a:schemeClr>
              </a:solidFill>
              <a:latin typeface="DengXian" panose="02010600030101010101" pitchFamily="2" charset="-122"/>
              <a:ea typeface="DengXian" panose="02010600030101010101" pitchFamily="2" charset="-122"/>
              <a:cs typeface="Poppins SemiBold" pitchFamily="2" charset="0"/>
            </a:endParaRPr>
          </a:p>
        </p:txBody>
      </p:sp>
      <p:sp>
        <p:nvSpPr>
          <p:cNvPr id="5" name="TextBox 62">
            <a:extLst>
              <a:ext uri="{FF2B5EF4-FFF2-40B4-BE49-F238E27FC236}">
                <a16:creationId xmlns:a16="http://schemas.microsoft.com/office/drawing/2014/main" id="{D4FFDC8A-7B4E-DFEC-10B1-CB270A617BF0}"/>
              </a:ext>
            </a:extLst>
          </p:cNvPr>
          <p:cNvSpPr txBox="1"/>
          <p:nvPr/>
        </p:nvSpPr>
        <p:spPr>
          <a:xfrm>
            <a:off x="2132080" y="5912790"/>
            <a:ext cx="163955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000" dirty="0">
                <a:solidFill>
                  <a:schemeClr val="accent3">
                    <a:lumMod val="60000"/>
                    <a:lumOff val="40000"/>
                  </a:schemeClr>
                </a:solidFill>
                <a:latin typeface="Poppins" pitchFamily="2" charset="77"/>
                <a:ea typeface="DengXian" panose="02010600030101010101" pitchFamily="2" charset="-122"/>
                <a:cs typeface="Poppins" pitchFamily="2" charset="77"/>
              </a:rPr>
              <a:t>The </a:t>
            </a:r>
            <a:r>
              <a:rPr lang="en-US" sz="1000">
                <a:solidFill>
                  <a:schemeClr val="accent3">
                    <a:lumMod val="60000"/>
                    <a:lumOff val="40000"/>
                  </a:schemeClr>
                </a:solidFill>
                <a:latin typeface="Poppins" pitchFamily="2" charset="77"/>
                <a:ea typeface="DengXian" panose="02010600030101010101" pitchFamily="2" charset="-122"/>
                <a:cs typeface="Poppins" pitchFamily="2" charset="77"/>
              </a:rPr>
              <a:t>Soul Within</a:t>
            </a:r>
            <a:endParaRPr lang="en-US" sz="1000" dirty="0">
              <a:solidFill>
                <a:schemeClr val="accent3">
                  <a:lumMod val="60000"/>
                  <a:lumOff val="40000"/>
                </a:schemeClr>
              </a:solidFill>
              <a:latin typeface="Poppins" pitchFamily="2" charset="77"/>
              <a:ea typeface="DengXian" panose="02010600030101010101" pitchFamily="2" charset="-122"/>
              <a:cs typeface="Poppins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TW" altLang="en-US" sz="1100" dirty="0">
                <a:solidFill>
                  <a:schemeClr val="accent3">
                    <a:lumMod val="60000"/>
                    <a:lumOff val="4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企</a:t>
            </a:r>
            <a:r>
              <a:rPr lang="en-US" altLang="zh-TW" sz="1100" dirty="0">
                <a:solidFill>
                  <a:schemeClr val="accent3">
                    <a:lumMod val="60000"/>
                    <a:lumOff val="4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zh-TW" altLang="en-US" sz="1100" dirty="0">
                <a:solidFill>
                  <a:schemeClr val="accent3">
                    <a:lumMod val="60000"/>
                    <a:lumOff val="4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業</a:t>
            </a:r>
            <a:r>
              <a:rPr lang="en-US" altLang="zh-TW" sz="1100" dirty="0">
                <a:solidFill>
                  <a:schemeClr val="accent3">
                    <a:lumMod val="60000"/>
                    <a:lumOff val="4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zh-TW" altLang="en-US" sz="1100" dirty="0">
                <a:solidFill>
                  <a:schemeClr val="accent3">
                    <a:lumMod val="60000"/>
                    <a:lumOff val="4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靈</a:t>
            </a:r>
            <a:r>
              <a:rPr lang="en-US" altLang="zh-TW" sz="1100" dirty="0">
                <a:solidFill>
                  <a:schemeClr val="accent3">
                    <a:lumMod val="60000"/>
                    <a:lumOff val="4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zh-TW" altLang="en-US" sz="1100" dirty="0">
                <a:solidFill>
                  <a:schemeClr val="accent3">
                    <a:lumMod val="60000"/>
                    <a:lumOff val="4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魂</a:t>
            </a:r>
            <a:endParaRPr kumimoji="0" lang="en-US" sz="110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uLnTx/>
              <a:uFillTx/>
              <a:latin typeface="Poppins" pitchFamily="2" charset="77"/>
              <a:ea typeface="Noto Sans CJK SC" panose="020B0500000000000000" pitchFamily="34" charset="-128"/>
              <a:cs typeface="Poppins" pitchFamily="2" charset="77"/>
              <a:sym typeface="Arial" panose="020B0604020202090204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C89D177A-ACFC-7320-91AC-BFF4A2FC4D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441" y="6036072"/>
            <a:ext cx="957808" cy="15878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5E8234D-81B4-A0A4-9D50-24DB8B27F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567A2-3FAB-3340-AD3E-357CE37EC0B0}" type="slidenum">
              <a:rPr lang="en-PT" smtClean="0"/>
              <a:t>5</a:t>
            </a:fld>
            <a:endParaRPr lang="en-PT"/>
          </a:p>
        </p:txBody>
      </p:sp>
      <p:sp>
        <p:nvSpPr>
          <p:cNvPr id="64" name="＞形箭號 63">
            <a:extLst>
              <a:ext uri="{FF2B5EF4-FFF2-40B4-BE49-F238E27FC236}">
                <a16:creationId xmlns:a16="http://schemas.microsoft.com/office/drawing/2014/main" id="{64C3A854-6857-7F45-9DA6-2A25D150AA35}"/>
              </a:ext>
            </a:extLst>
          </p:cNvPr>
          <p:cNvSpPr/>
          <p:nvPr/>
        </p:nvSpPr>
        <p:spPr>
          <a:xfrm>
            <a:off x="1602791" y="907813"/>
            <a:ext cx="205876" cy="273426"/>
          </a:xfrm>
          <a:prstGeom prst="chevron">
            <a:avLst/>
          </a:prstGeom>
          <a:solidFill>
            <a:srgbClr val="B21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65" name="＞形箭號 64">
            <a:extLst>
              <a:ext uri="{FF2B5EF4-FFF2-40B4-BE49-F238E27FC236}">
                <a16:creationId xmlns:a16="http://schemas.microsoft.com/office/drawing/2014/main" id="{D685856A-B73A-064F-BC44-33EE6A699F1B}"/>
              </a:ext>
            </a:extLst>
          </p:cNvPr>
          <p:cNvSpPr/>
          <p:nvPr/>
        </p:nvSpPr>
        <p:spPr>
          <a:xfrm>
            <a:off x="1492455" y="997287"/>
            <a:ext cx="205876" cy="273426"/>
          </a:xfrm>
          <a:prstGeom prst="chevron">
            <a:avLst/>
          </a:prstGeom>
          <a:solidFill>
            <a:srgbClr val="178008"/>
          </a:solidFill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66" name="Google Shape;411;p12">
            <a:extLst>
              <a:ext uri="{FF2B5EF4-FFF2-40B4-BE49-F238E27FC236}">
                <a16:creationId xmlns:a16="http://schemas.microsoft.com/office/drawing/2014/main" id="{EC87235D-F8F7-4D4C-98E0-654979BB532B}"/>
              </a:ext>
            </a:extLst>
          </p:cNvPr>
          <p:cNvSpPr txBox="1"/>
          <p:nvPr/>
        </p:nvSpPr>
        <p:spPr>
          <a:xfrm>
            <a:off x="668298" y="420383"/>
            <a:ext cx="10207403" cy="78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800" b="1" dirty="0">
                <a:solidFill>
                  <a:srgbClr val="0C3684"/>
                </a:solidFill>
                <a:latin typeface="Poppins SemiBold" pitchFamily="2" charset="0"/>
                <a:cs typeface="Poppins SemiBold" pitchFamily="2" charset="0"/>
                <a:sym typeface="Poppins"/>
              </a:rPr>
              <a:t>Connectivity &amp; Ecosystem</a:t>
            </a:r>
            <a:endParaRPr sz="2800" b="1" dirty="0">
              <a:solidFill>
                <a:srgbClr val="0C3684"/>
              </a:solidFill>
              <a:latin typeface="Poppins SemiBold" pitchFamily="2" charset="0"/>
              <a:cs typeface="Poppins SemiBold" pitchFamily="2" charset="0"/>
            </a:endParaRPr>
          </a:p>
          <a:p>
            <a:pPr marL="0" marR="0" lvl="0" indent="0" algn="l" rtl="0">
              <a:spcBef>
                <a:spcPts val="50"/>
              </a:spcBef>
              <a:spcAft>
                <a:spcPts val="0"/>
              </a:spcAft>
              <a:buClr>
                <a:srgbClr val="7B7B7B"/>
              </a:buClr>
              <a:buSzPts val="2000"/>
              <a:buFont typeface="Arial"/>
              <a:buNone/>
            </a:pPr>
            <a:r>
              <a:rPr lang="zh-TW" altLang="en-US" sz="2000" spc="300" dirty="0">
                <a:solidFill>
                  <a:srgbClr val="7B7B7B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"/>
                <a:sym typeface="Poppins"/>
              </a:rPr>
              <a:t>連接</a:t>
            </a:r>
            <a:r>
              <a:rPr lang="en-US" altLang="zh-TW" sz="2000" spc="300" dirty="0">
                <a:solidFill>
                  <a:srgbClr val="7B7B7B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"/>
                <a:sym typeface="Poppins"/>
              </a:rPr>
              <a:t>	</a:t>
            </a:r>
            <a:r>
              <a:rPr lang="zh-TW" altLang="en-US" sz="2000" spc="300" dirty="0">
                <a:solidFill>
                  <a:srgbClr val="7B7B7B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"/>
                <a:sym typeface="Poppins"/>
              </a:rPr>
              <a:t>   生態</a:t>
            </a:r>
            <a:endParaRPr sz="2000" u="none" strike="noStrike" cap="none" spc="300" dirty="0">
              <a:solidFill>
                <a:srgbClr val="7B7B7B"/>
              </a:solidFill>
              <a:latin typeface="Noto Sans CJK SC Medium" panose="020B0500000000000000" pitchFamily="34" charset="-128"/>
              <a:ea typeface="Noto Sans CJK SC Medium" panose="020B0500000000000000" pitchFamily="34" charset="-128"/>
              <a:cs typeface="Poppins"/>
              <a:sym typeface="Poppins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25F6E0C-89B0-CC40-B89C-DC3C84698DDB}"/>
              </a:ext>
            </a:extLst>
          </p:cNvPr>
          <p:cNvSpPr/>
          <p:nvPr/>
        </p:nvSpPr>
        <p:spPr>
          <a:xfrm>
            <a:off x="0" y="1575164"/>
            <a:ext cx="12192000" cy="764745"/>
          </a:xfrm>
          <a:prstGeom prst="rect">
            <a:avLst/>
          </a:prstGeom>
          <a:solidFill>
            <a:srgbClr val="002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6AC5CCF-735A-4A9A-BD8B-189F9C8D342B}"/>
              </a:ext>
            </a:extLst>
          </p:cNvPr>
          <p:cNvGrpSpPr/>
          <p:nvPr/>
        </p:nvGrpSpPr>
        <p:grpSpPr>
          <a:xfrm>
            <a:off x="6152182" y="1726724"/>
            <a:ext cx="2077689" cy="461624"/>
            <a:chOff x="6609040" y="1726724"/>
            <a:chExt cx="2077689" cy="461624"/>
          </a:xfrm>
        </p:grpSpPr>
        <p:sp>
          <p:nvSpPr>
            <p:cNvPr id="118" name="Google Shape;172;p12">
              <a:extLst>
                <a:ext uri="{FF2B5EF4-FFF2-40B4-BE49-F238E27FC236}">
                  <a16:creationId xmlns:a16="http://schemas.microsoft.com/office/drawing/2014/main" id="{EA857C74-2E80-644C-BC66-7A80BC10091F}"/>
                </a:ext>
              </a:extLst>
            </p:cNvPr>
            <p:cNvSpPr txBox="1"/>
            <p:nvPr/>
          </p:nvSpPr>
          <p:spPr>
            <a:xfrm>
              <a:off x="6969897" y="1726724"/>
              <a:ext cx="1716832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800"/>
                <a:buFont typeface="Poppins"/>
                <a:buNone/>
              </a:pPr>
              <a:r>
                <a:rPr lang="en-US" sz="1200" b="1" dirty="0">
                  <a:solidFill>
                    <a:schemeClr val="accent1"/>
                  </a:solidFill>
                  <a:latin typeface="Poppins" pitchFamily="2" charset="77"/>
                  <a:ea typeface="Noto Sans CJK SC" panose="020B0500000000000000" pitchFamily="34" charset="-128"/>
                  <a:cs typeface="Poppins" pitchFamily="2" charset="77"/>
                  <a:sym typeface="Poppins"/>
                </a:rPr>
                <a:t>Intelligent Visibility</a:t>
              </a:r>
              <a:endParaRPr sz="1200" b="1" dirty="0">
                <a:solidFill>
                  <a:schemeClr val="accent1"/>
                </a:solidFill>
                <a:latin typeface="Poppins" pitchFamily="2" charset="77"/>
                <a:ea typeface="Noto Sans CJK SC" panose="020B0500000000000000" pitchFamily="34" charset="-128"/>
                <a:cs typeface="Poppins" pitchFamily="2" charset="77"/>
                <a:sym typeface="Calibri"/>
              </a:endParaRPr>
            </a:p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800"/>
                <a:buFont typeface="Poppins"/>
                <a:buNone/>
              </a:pPr>
              <a:r>
                <a:rPr lang="en-HK" sz="1200" b="1" dirty="0" err="1">
                  <a:solidFill>
                    <a:schemeClr val="accent1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"/>
                  <a:sym typeface="Poppins"/>
                </a:rPr>
                <a:t>智能可視</a:t>
              </a:r>
              <a:endParaRPr sz="1200" b="1" dirty="0">
                <a:solidFill>
                  <a:schemeClr val="accent1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"/>
                <a:sym typeface="Poppins"/>
              </a:endParaRPr>
            </a:p>
          </p:txBody>
        </p:sp>
        <p:sp>
          <p:nvSpPr>
            <p:cNvPr id="26" name="橢圓 25">
              <a:extLst>
                <a:ext uri="{FF2B5EF4-FFF2-40B4-BE49-F238E27FC236}">
                  <a16:creationId xmlns:a16="http://schemas.microsoft.com/office/drawing/2014/main" id="{096C11FA-68B2-5E42-97D3-D09D0A462F29}"/>
                </a:ext>
              </a:extLst>
            </p:cNvPr>
            <p:cNvSpPr/>
            <p:nvPr/>
          </p:nvSpPr>
          <p:spPr>
            <a:xfrm>
              <a:off x="6609040" y="1788539"/>
              <a:ext cx="337994" cy="3379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0" name="Google Shape;172;p12">
              <a:extLst>
                <a:ext uri="{FF2B5EF4-FFF2-40B4-BE49-F238E27FC236}">
                  <a16:creationId xmlns:a16="http://schemas.microsoft.com/office/drawing/2014/main" id="{5143B8E9-03B5-A042-B5D4-D638FFE251C3}"/>
                </a:ext>
              </a:extLst>
            </p:cNvPr>
            <p:cNvSpPr txBox="1"/>
            <p:nvPr/>
          </p:nvSpPr>
          <p:spPr>
            <a:xfrm>
              <a:off x="6623400" y="1782515"/>
              <a:ext cx="286806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800"/>
                <a:buFont typeface="Poppins"/>
                <a:buNone/>
              </a:pPr>
              <a:r>
                <a:rPr lang="en-US" b="1" dirty="0">
                  <a:solidFill>
                    <a:srgbClr val="002850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"/>
                  <a:sym typeface="Poppins"/>
                </a:rPr>
                <a:t>3</a:t>
              </a:r>
              <a:endParaRPr b="1" dirty="0">
                <a:solidFill>
                  <a:srgbClr val="002850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"/>
                <a:sym typeface="Poppin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C696862-F0F2-F0DB-2BBA-3D085263F259}"/>
              </a:ext>
            </a:extLst>
          </p:cNvPr>
          <p:cNvGrpSpPr/>
          <p:nvPr/>
        </p:nvGrpSpPr>
        <p:grpSpPr>
          <a:xfrm>
            <a:off x="3459605" y="1726724"/>
            <a:ext cx="1553256" cy="461624"/>
            <a:chOff x="3720712" y="1726724"/>
            <a:chExt cx="1553256" cy="461624"/>
          </a:xfrm>
        </p:grpSpPr>
        <p:sp>
          <p:nvSpPr>
            <p:cNvPr id="117" name="Google Shape;172;p12">
              <a:extLst>
                <a:ext uri="{FF2B5EF4-FFF2-40B4-BE49-F238E27FC236}">
                  <a16:creationId xmlns:a16="http://schemas.microsoft.com/office/drawing/2014/main" id="{217B237B-0369-7C4C-A035-6EBC77BF329E}"/>
                </a:ext>
              </a:extLst>
            </p:cNvPr>
            <p:cNvSpPr txBox="1"/>
            <p:nvPr/>
          </p:nvSpPr>
          <p:spPr>
            <a:xfrm>
              <a:off x="4072080" y="1726724"/>
              <a:ext cx="1201888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800"/>
                <a:buFont typeface="Poppins"/>
                <a:buNone/>
              </a:pPr>
              <a:r>
                <a:rPr lang="en-US" sz="1200" b="1" dirty="0">
                  <a:solidFill>
                    <a:schemeClr val="accent1"/>
                  </a:solidFill>
                  <a:latin typeface="Poppins" pitchFamily="2" charset="77"/>
                  <a:ea typeface="Noto Sans CJK SC" panose="020B0500000000000000" pitchFamily="34" charset="-128"/>
                  <a:cs typeface="Poppins" pitchFamily="2" charset="77"/>
                  <a:sym typeface="Poppins"/>
                </a:rPr>
                <a:t>Orchestrate</a:t>
              </a:r>
              <a:endParaRPr sz="1200" b="1" dirty="0">
                <a:solidFill>
                  <a:schemeClr val="accent1"/>
                </a:solidFill>
                <a:latin typeface="Poppins" pitchFamily="2" charset="77"/>
                <a:ea typeface="Noto Sans CJK SC" panose="020B0500000000000000" pitchFamily="34" charset="-128"/>
                <a:cs typeface="Poppins" pitchFamily="2" charset="77"/>
                <a:sym typeface="Calibri"/>
              </a:endParaRPr>
            </a:p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800"/>
                <a:buFont typeface="Poppins"/>
                <a:buNone/>
              </a:pPr>
              <a:r>
                <a:rPr lang="zh-TW" altLang="en-US" sz="1200" b="1" dirty="0">
                  <a:solidFill>
                    <a:schemeClr val="accent1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"/>
                  <a:sym typeface="Poppins"/>
                </a:rPr>
                <a:t>協同</a:t>
              </a:r>
              <a:endParaRPr sz="1200" b="1" dirty="0">
                <a:solidFill>
                  <a:schemeClr val="accent1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"/>
                <a:sym typeface="Poppins"/>
              </a:endParaRPr>
            </a:p>
          </p:txBody>
        </p:sp>
        <p:sp>
          <p:nvSpPr>
            <p:cNvPr id="123" name="橢圓 122">
              <a:extLst>
                <a:ext uri="{FF2B5EF4-FFF2-40B4-BE49-F238E27FC236}">
                  <a16:creationId xmlns:a16="http://schemas.microsoft.com/office/drawing/2014/main" id="{D8444A70-C5A9-7649-BDA8-1911709B5034}"/>
                </a:ext>
              </a:extLst>
            </p:cNvPr>
            <p:cNvSpPr/>
            <p:nvPr/>
          </p:nvSpPr>
          <p:spPr>
            <a:xfrm>
              <a:off x="3720712" y="1787810"/>
              <a:ext cx="337994" cy="3379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4" name="Google Shape;172;p12">
              <a:extLst>
                <a:ext uri="{FF2B5EF4-FFF2-40B4-BE49-F238E27FC236}">
                  <a16:creationId xmlns:a16="http://schemas.microsoft.com/office/drawing/2014/main" id="{A9FA84E1-A993-3E4E-81FA-3C0C7B434786}"/>
                </a:ext>
              </a:extLst>
            </p:cNvPr>
            <p:cNvSpPr txBox="1"/>
            <p:nvPr/>
          </p:nvSpPr>
          <p:spPr>
            <a:xfrm>
              <a:off x="3735072" y="1781786"/>
              <a:ext cx="286806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800"/>
                <a:buFont typeface="Poppins"/>
                <a:buNone/>
              </a:pPr>
              <a:r>
                <a:rPr lang="en-US" b="1" dirty="0">
                  <a:solidFill>
                    <a:srgbClr val="002850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"/>
                  <a:sym typeface="Poppins"/>
                </a:rPr>
                <a:t>2</a:t>
              </a:r>
              <a:endParaRPr b="1" dirty="0">
                <a:solidFill>
                  <a:srgbClr val="002850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"/>
                <a:sym typeface="Poppin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E147410-0177-7608-827E-FF2668B3EDB2}"/>
              </a:ext>
            </a:extLst>
          </p:cNvPr>
          <p:cNvGrpSpPr/>
          <p:nvPr/>
        </p:nvGrpSpPr>
        <p:grpSpPr>
          <a:xfrm>
            <a:off x="547426" y="1726724"/>
            <a:ext cx="1437103" cy="461624"/>
            <a:chOff x="739152" y="1726724"/>
            <a:chExt cx="1437103" cy="461624"/>
          </a:xfrm>
        </p:grpSpPr>
        <p:sp>
          <p:nvSpPr>
            <p:cNvPr id="116" name="Google Shape;172;p12">
              <a:extLst>
                <a:ext uri="{FF2B5EF4-FFF2-40B4-BE49-F238E27FC236}">
                  <a16:creationId xmlns:a16="http://schemas.microsoft.com/office/drawing/2014/main" id="{73075F10-6FE4-A345-AD55-7B070C1909C4}"/>
                </a:ext>
              </a:extLst>
            </p:cNvPr>
            <p:cNvSpPr txBox="1"/>
            <p:nvPr/>
          </p:nvSpPr>
          <p:spPr>
            <a:xfrm>
              <a:off x="1106991" y="1726724"/>
              <a:ext cx="1069264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800"/>
                <a:buFont typeface="Poppins"/>
                <a:buNone/>
              </a:pPr>
              <a:r>
                <a:rPr lang="en-US" altLang="zh-TW" sz="1200" b="1" dirty="0">
                  <a:solidFill>
                    <a:schemeClr val="accent1"/>
                  </a:solidFill>
                  <a:latin typeface="Poppins" pitchFamily="2" charset="77"/>
                  <a:ea typeface="Noto Sans CJK SC" panose="020B0500000000000000" pitchFamily="34" charset="-128"/>
                  <a:cs typeface="Poppins" pitchFamily="2" charset="77"/>
                  <a:sym typeface="Poppins"/>
                </a:rPr>
                <a:t>Connect</a:t>
              </a:r>
              <a:endParaRPr lang="zh-TW" altLang="en-US" sz="1200" b="1" dirty="0">
                <a:solidFill>
                  <a:schemeClr val="accent1"/>
                </a:solidFill>
                <a:latin typeface="Poppins" pitchFamily="2" charset="77"/>
                <a:ea typeface="Noto Sans CJK SC" panose="020B0500000000000000" pitchFamily="34" charset="-128"/>
                <a:cs typeface="Poppins" pitchFamily="2" charset="77"/>
                <a:sym typeface="Calibri"/>
              </a:endParaRPr>
            </a:p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800"/>
                <a:buFont typeface="Poppins"/>
                <a:buNone/>
              </a:pPr>
              <a:r>
                <a:rPr lang="zh-TW" altLang="en-US" sz="1200" b="1" dirty="0">
                  <a:solidFill>
                    <a:schemeClr val="accent1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"/>
                  <a:sym typeface="Poppins"/>
                </a:rPr>
                <a:t>連接</a:t>
              </a:r>
            </a:p>
          </p:txBody>
        </p:sp>
        <p:sp>
          <p:nvSpPr>
            <p:cNvPr id="125" name="橢圓 124">
              <a:extLst>
                <a:ext uri="{FF2B5EF4-FFF2-40B4-BE49-F238E27FC236}">
                  <a16:creationId xmlns:a16="http://schemas.microsoft.com/office/drawing/2014/main" id="{9065E906-0DBF-6844-AAF5-F55F58A1503F}"/>
                </a:ext>
              </a:extLst>
            </p:cNvPr>
            <p:cNvSpPr/>
            <p:nvPr/>
          </p:nvSpPr>
          <p:spPr>
            <a:xfrm>
              <a:off x="739152" y="1788551"/>
              <a:ext cx="337994" cy="3379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6" name="Google Shape;172;p12">
              <a:extLst>
                <a:ext uri="{FF2B5EF4-FFF2-40B4-BE49-F238E27FC236}">
                  <a16:creationId xmlns:a16="http://schemas.microsoft.com/office/drawing/2014/main" id="{39459511-EA1B-D845-9AA9-BADB014B39E1}"/>
                </a:ext>
              </a:extLst>
            </p:cNvPr>
            <p:cNvSpPr txBox="1"/>
            <p:nvPr/>
          </p:nvSpPr>
          <p:spPr>
            <a:xfrm>
              <a:off x="753512" y="1782527"/>
              <a:ext cx="286806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800"/>
                <a:buFont typeface="Poppins"/>
                <a:buNone/>
              </a:pPr>
              <a:r>
                <a:rPr lang="en-US" b="1" dirty="0">
                  <a:solidFill>
                    <a:srgbClr val="002850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"/>
                  <a:sym typeface="Poppins"/>
                </a:rPr>
                <a:t>1</a:t>
              </a:r>
              <a:endParaRPr b="1" dirty="0">
                <a:solidFill>
                  <a:srgbClr val="002850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"/>
                <a:sym typeface="Poppins"/>
              </a:endParaRPr>
            </a:p>
          </p:txBody>
        </p:sp>
      </p:grpSp>
      <p:sp>
        <p:nvSpPr>
          <p:cNvPr id="83" name="矩形 82">
            <a:extLst>
              <a:ext uri="{FF2B5EF4-FFF2-40B4-BE49-F238E27FC236}">
                <a16:creationId xmlns:a16="http://schemas.microsoft.com/office/drawing/2014/main" id="{07DEC13A-AED6-F841-B30D-84DC0A4A70BB}"/>
              </a:ext>
            </a:extLst>
          </p:cNvPr>
          <p:cNvSpPr/>
          <p:nvPr/>
        </p:nvSpPr>
        <p:spPr>
          <a:xfrm flipV="1">
            <a:off x="-110071" y="2338447"/>
            <a:ext cx="12192000" cy="197443"/>
          </a:xfrm>
          <a:prstGeom prst="rect">
            <a:avLst/>
          </a:prstGeom>
          <a:solidFill>
            <a:schemeClr val="dk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A567532-4771-9D41-D3C1-60AEE7D92B1A}"/>
              </a:ext>
            </a:extLst>
          </p:cNvPr>
          <p:cNvGrpSpPr/>
          <p:nvPr/>
        </p:nvGrpSpPr>
        <p:grpSpPr>
          <a:xfrm>
            <a:off x="9555497" y="1731891"/>
            <a:ext cx="2077689" cy="461624"/>
            <a:chOff x="6609040" y="1726724"/>
            <a:chExt cx="2077689" cy="461624"/>
          </a:xfrm>
        </p:grpSpPr>
        <p:sp>
          <p:nvSpPr>
            <p:cNvPr id="34" name="Google Shape;172;p12">
              <a:extLst>
                <a:ext uri="{FF2B5EF4-FFF2-40B4-BE49-F238E27FC236}">
                  <a16:creationId xmlns:a16="http://schemas.microsoft.com/office/drawing/2014/main" id="{9FBD9EA6-B0B7-432F-5FCF-F9B5EC2133B9}"/>
                </a:ext>
              </a:extLst>
            </p:cNvPr>
            <p:cNvSpPr txBox="1"/>
            <p:nvPr/>
          </p:nvSpPr>
          <p:spPr>
            <a:xfrm>
              <a:off x="6969897" y="1726724"/>
              <a:ext cx="1716832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800"/>
                <a:buFont typeface="Poppins"/>
                <a:buNone/>
              </a:pPr>
              <a:r>
                <a:rPr lang="en-HK" sz="1200" b="1" dirty="0">
                  <a:solidFill>
                    <a:schemeClr val="accent1"/>
                  </a:solidFill>
                  <a:latin typeface="Poppins" pitchFamily="2" charset="77"/>
                  <a:ea typeface="Noto Sans CJK SC" panose="020B0500000000000000" pitchFamily="34" charset="-128"/>
                  <a:cs typeface="Poppins" pitchFamily="2" charset="77"/>
                  <a:sym typeface="Poppins"/>
                </a:rPr>
                <a:t>Vector Data</a:t>
              </a:r>
              <a:endParaRPr sz="1200" b="1" dirty="0">
                <a:solidFill>
                  <a:schemeClr val="accent1"/>
                </a:solidFill>
                <a:latin typeface="Poppins" pitchFamily="2" charset="77"/>
                <a:ea typeface="Noto Sans CJK SC" panose="020B0500000000000000" pitchFamily="34" charset="-128"/>
                <a:cs typeface="Poppins" pitchFamily="2" charset="77"/>
                <a:sym typeface="Calibri"/>
              </a:endParaRPr>
            </a:p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800"/>
                <a:buFont typeface="Poppins"/>
                <a:buNone/>
              </a:pPr>
              <a:r>
                <a:rPr lang="en-HK" sz="1200" b="1" dirty="0" err="1">
                  <a:solidFill>
                    <a:schemeClr val="accent1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"/>
                  <a:sym typeface="Poppins"/>
                </a:rPr>
                <a:t>向量數據</a:t>
              </a:r>
              <a:endParaRPr sz="1200" b="1" dirty="0">
                <a:solidFill>
                  <a:schemeClr val="accent1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"/>
                <a:sym typeface="Poppins"/>
              </a:endParaRPr>
            </a:p>
          </p:txBody>
        </p:sp>
        <p:sp>
          <p:nvSpPr>
            <p:cNvPr id="36" name="橢圓 25">
              <a:extLst>
                <a:ext uri="{FF2B5EF4-FFF2-40B4-BE49-F238E27FC236}">
                  <a16:creationId xmlns:a16="http://schemas.microsoft.com/office/drawing/2014/main" id="{8B6D9186-45E8-4138-B2B0-A92E3F436D5C}"/>
                </a:ext>
              </a:extLst>
            </p:cNvPr>
            <p:cNvSpPr/>
            <p:nvPr/>
          </p:nvSpPr>
          <p:spPr>
            <a:xfrm>
              <a:off x="6609040" y="1788539"/>
              <a:ext cx="337994" cy="3379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39" name="Google Shape;172;p12">
              <a:extLst>
                <a:ext uri="{FF2B5EF4-FFF2-40B4-BE49-F238E27FC236}">
                  <a16:creationId xmlns:a16="http://schemas.microsoft.com/office/drawing/2014/main" id="{6468876F-4E8E-3405-C239-E365CDFEE363}"/>
                </a:ext>
              </a:extLst>
            </p:cNvPr>
            <p:cNvSpPr txBox="1"/>
            <p:nvPr/>
          </p:nvSpPr>
          <p:spPr>
            <a:xfrm>
              <a:off x="6623400" y="1782515"/>
              <a:ext cx="286806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800"/>
                <a:buFont typeface="Poppins"/>
                <a:buNone/>
              </a:pPr>
              <a:r>
                <a:rPr lang="en-US" b="1" dirty="0">
                  <a:solidFill>
                    <a:srgbClr val="002850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"/>
                  <a:sym typeface="Poppins"/>
                </a:rPr>
                <a:t>4</a:t>
              </a:r>
              <a:endParaRPr b="1" dirty="0">
                <a:solidFill>
                  <a:srgbClr val="002850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"/>
                <a:sym typeface="Poppins"/>
              </a:endParaRPr>
            </a:p>
          </p:txBody>
        </p:sp>
      </p:grpSp>
      <p:sp>
        <p:nvSpPr>
          <p:cNvPr id="139" name="＞形箭號 70">
            <a:extLst>
              <a:ext uri="{FF2B5EF4-FFF2-40B4-BE49-F238E27FC236}">
                <a16:creationId xmlns:a16="http://schemas.microsoft.com/office/drawing/2014/main" id="{CC93CE38-9F6B-B267-F0E4-AE4FB54C3EF7}"/>
              </a:ext>
            </a:extLst>
          </p:cNvPr>
          <p:cNvSpPr/>
          <p:nvPr/>
        </p:nvSpPr>
        <p:spPr>
          <a:xfrm>
            <a:off x="5809491" y="4212423"/>
            <a:ext cx="183222" cy="250137"/>
          </a:xfrm>
          <a:prstGeom prst="chevron">
            <a:avLst/>
          </a:prstGeom>
          <a:solidFill>
            <a:srgbClr val="003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schemeClr val="tx1"/>
              </a:solidFill>
            </a:endParaRP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BB8840B2-66C0-4529-F034-58CF7CFDA808}"/>
              </a:ext>
            </a:extLst>
          </p:cNvPr>
          <p:cNvGrpSpPr/>
          <p:nvPr/>
        </p:nvGrpSpPr>
        <p:grpSpPr>
          <a:xfrm>
            <a:off x="8577843" y="3269159"/>
            <a:ext cx="3523750" cy="2276220"/>
            <a:chOff x="8335617" y="2943572"/>
            <a:chExt cx="3856383" cy="2491089"/>
          </a:xfrm>
        </p:grpSpPr>
        <p:pic>
          <p:nvPicPr>
            <p:cNvPr id="141" name="Picture 140" descr="A graph of a graph on a grid&#10;&#10;Description automatically generated">
              <a:extLst>
                <a:ext uri="{FF2B5EF4-FFF2-40B4-BE49-F238E27FC236}">
                  <a16:creationId xmlns:a16="http://schemas.microsoft.com/office/drawing/2014/main" id="{923A7F9B-B978-6814-578D-DF19E58531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25" t="10790" r="2250" b="25099"/>
            <a:stretch/>
          </p:blipFill>
          <p:spPr>
            <a:xfrm>
              <a:off x="8335617" y="3244473"/>
              <a:ext cx="3856383" cy="2190188"/>
            </a:xfrm>
            <a:prstGeom prst="rect">
              <a:avLst/>
            </a:prstGeom>
          </p:spPr>
        </p:pic>
        <p:sp>
          <p:nvSpPr>
            <p:cNvPr id="142" name="矩形 49">
              <a:extLst>
                <a:ext uri="{FF2B5EF4-FFF2-40B4-BE49-F238E27FC236}">
                  <a16:creationId xmlns:a16="http://schemas.microsoft.com/office/drawing/2014/main" id="{250C4F78-657C-17CE-1568-9F2F7220C371}"/>
                </a:ext>
              </a:extLst>
            </p:cNvPr>
            <p:cNvSpPr/>
            <p:nvPr/>
          </p:nvSpPr>
          <p:spPr>
            <a:xfrm>
              <a:off x="9962607" y="2943572"/>
              <a:ext cx="1664816" cy="538928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>
              <a:spAutoFit/>
            </a:bodyPr>
            <a:lstStyle/>
            <a:p>
              <a:r>
                <a:rPr lang="en-US" altLang="zh-TW" sz="800" dirty="0">
                  <a:solidFill>
                    <a:srgbClr val="000000"/>
                  </a:solidFill>
                  <a:latin typeface="Poppins" pitchFamily="2" charset="77"/>
                  <a:ea typeface="Noto Sans CJK SC DemiLight" panose="020B0400000000000000" pitchFamily="34" charset="-128"/>
                  <a:cs typeface="Poppins" pitchFamily="2" charset="77"/>
                </a:rPr>
                <a:t>High-Dimensional Information</a:t>
              </a:r>
            </a:p>
            <a:p>
              <a:endParaRPr lang="en-US" altLang="zh-TW" sz="200" dirty="0">
                <a:solidFill>
                  <a:srgbClr val="000000"/>
                </a:solidFill>
                <a:latin typeface="Poppins" pitchFamily="2" charset="77"/>
                <a:ea typeface="Noto Sans CJK SC DemiLight" panose="020B0400000000000000" pitchFamily="34" charset="-128"/>
                <a:cs typeface="Poppins" pitchFamily="2" charset="77"/>
              </a:endParaRPr>
            </a:p>
            <a:p>
              <a:r>
                <a:rPr lang="zh-TW" altLang="en-US" sz="800" dirty="0">
                  <a:solidFill>
                    <a:srgbClr val="000000"/>
                  </a:solidFill>
                  <a:latin typeface="Noto Sans CJK SC DemiLight" panose="020B0400000000000000" pitchFamily="34" charset="-128"/>
                  <a:ea typeface="Noto Sans CJK SC DemiLight" panose="020B0400000000000000" pitchFamily="34" charset="-128"/>
                </a:rPr>
                <a:t>高維信息</a:t>
              </a:r>
              <a:endParaRPr lang="en-US" altLang="zh-TW" sz="800" dirty="0">
                <a:solidFill>
                  <a:srgbClr val="000000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endParaRPr>
            </a:p>
          </p:txBody>
        </p:sp>
        <p:sp>
          <p:nvSpPr>
            <p:cNvPr id="143" name="矩形 51">
              <a:extLst>
                <a:ext uri="{FF2B5EF4-FFF2-40B4-BE49-F238E27FC236}">
                  <a16:creationId xmlns:a16="http://schemas.microsoft.com/office/drawing/2014/main" id="{6E0E9D16-5266-D55F-D54E-2E3DE25B94F3}"/>
                </a:ext>
              </a:extLst>
            </p:cNvPr>
            <p:cNvSpPr/>
            <p:nvPr/>
          </p:nvSpPr>
          <p:spPr>
            <a:xfrm>
              <a:off x="11118711" y="3777599"/>
              <a:ext cx="825504" cy="4041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800" dirty="0">
                  <a:solidFill>
                    <a:srgbClr val="000000"/>
                  </a:solidFill>
                  <a:latin typeface="Poppins" pitchFamily="2" charset="77"/>
                  <a:ea typeface="Noto Sans CJK SC DemiLight" panose="020B0400000000000000" pitchFamily="34" charset="-128"/>
                  <a:cs typeface="Poppins" pitchFamily="2" charset="77"/>
                </a:rPr>
                <a:t>Matter</a:t>
              </a:r>
            </a:p>
            <a:p>
              <a:endParaRPr lang="en-US" altLang="zh-TW" sz="200" dirty="0">
                <a:solidFill>
                  <a:srgbClr val="000000"/>
                </a:solidFill>
                <a:latin typeface="Poppins" pitchFamily="2" charset="77"/>
                <a:ea typeface="Noto Sans CJK SC DemiLight" panose="020B0400000000000000" pitchFamily="34" charset="-128"/>
                <a:cs typeface="Poppins" pitchFamily="2" charset="77"/>
              </a:endParaRPr>
            </a:p>
            <a:p>
              <a:r>
                <a:rPr lang="zh-TW" altLang="en-US" sz="800" dirty="0">
                  <a:solidFill>
                    <a:srgbClr val="000000"/>
                  </a:solidFill>
                  <a:latin typeface="Noto Sans CJK SC DemiLight" panose="020B0400000000000000" pitchFamily="34" charset="-128"/>
                  <a:ea typeface="Noto Sans CJK SC DemiLight" panose="020B0400000000000000" pitchFamily="34" charset="-128"/>
                </a:rPr>
                <a:t>物質</a:t>
              </a:r>
              <a:endParaRPr lang="en-US" altLang="zh-TW" sz="800" dirty="0">
                <a:solidFill>
                  <a:srgbClr val="000000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endParaRPr>
            </a:p>
          </p:txBody>
        </p:sp>
        <p:sp>
          <p:nvSpPr>
            <p:cNvPr id="144" name="矩形 52">
              <a:extLst>
                <a:ext uri="{FF2B5EF4-FFF2-40B4-BE49-F238E27FC236}">
                  <a16:creationId xmlns:a16="http://schemas.microsoft.com/office/drawing/2014/main" id="{48372399-B598-EAA1-AA45-287D94C3325B}"/>
                </a:ext>
              </a:extLst>
            </p:cNvPr>
            <p:cNvSpPr/>
            <p:nvPr/>
          </p:nvSpPr>
          <p:spPr>
            <a:xfrm>
              <a:off x="11324164" y="4748028"/>
              <a:ext cx="489075" cy="4041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800" dirty="0">
                  <a:solidFill>
                    <a:srgbClr val="000000"/>
                  </a:solidFill>
                  <a:latin typeface="Poppins" pitchFamily="2" charset="77"/>
                  <a:ea typeface="Noto Sans CJK SC DemiLight" panose="020B0400000000000000" pitchFamily="34" charset="-128"/>
                  <a:cs typeface="Poppins" pitchFamily="2" charset="77"/>
                </a:rPr>
                <a:t>Time</a:t>
              </a:r>
            </a:p>
            <a:p>
              <a:endParaRPr lang="en-US" altLang="zh-TW" sz="200" dirty="0">
                <a:solidFill>
                  <a:srgbClr val="000000"/>
                </a:solidFill>
                <a:latin typeface="Poppins" pitchFamily="2" charset="77"/>
                <a:ea typeface="Noto Sans CJK SC DemiLight" panose="020B0400000000000000" pitchFamily="34" charset="-128"/>
                <a:cs typeface="Poppins" pitchFamily="2" charset="77"/>
              </a:endParaRPr>
            </a:p>
            <a:p>
              <a:r>
                <a:rPr lang="zh-TW" altLang="en-US" sz="800" dirty="0">
                  <a:solidFill>
                    <a:srgbClr val="000000"/>
                  </a:solidFill>
                  <a:latin typeface="Noto Sans CJK SC DemiLight" panose="020B0400000000000000" pitchFamily="34" charset="-128"/>
                  <a:ea typeface="Noto Sans CJK SC DemiLight" panose="020B0400000000000000" pitchFamily="34" charset="-128"/>
                </a:rPr>
                <a:t>時間</a:t>
              </a:r>
              <a:endParaRPr lang="en-US" altLang="zh-TW" sz="800" dirty="0">
                <a:solidFill>
                  <a:srgbClr val="000000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endParaRPr>
            </a:p>
          </p:txBody>
        </p:sp>
        <p:sp>
          <p:nvSpPr>
            <p:cNvPr id="145" name="矩形 53">
              <a:extLst>
                <a:ext uri="{FF2B5EF4-FFF2-40B4-BE49-F238E27FC236}">
                  <a16:creationId xmlns:a16="http://schemas.microsoft.com/office/drawing/2014/main" id="{3FAE4BB8-27C4-D86D-8F5B-B7D8D5B08AF6}"/>
                </a:ext>
              </a:extLst>
            </p:cNvPr>
            <p:cNvSpPr/>
            <p:nvPr/>
          </p:nvSpPr>
          <p:spPr>
            <a:xfrm>
              <a:off x="8745514" y="4822394"/>
              <a:ext cx="669905" cy="4041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800" dirty="0">
                  <a:solidFill>
                    <a:srgbClr val="000000"/>
                  </a:solidFill>
                  <a:latin typeface="Poppins" pitchFamily="2" charset="77"/>
                  <a:ea typeface="Noto Sans CJK SC DemiLight" panose="020B0400000000000000" pitchFamily="34" charset="-128"/>
                  <a:cs typeface="Poppins" pitchFamily="2" charset="77"/>
                </a:rPr>
                <a:t>Energy</a:t>
              </a:r>
            </a:p>
            <a:p>
              <a:endParaRPr lang="en-US" altLang="zh-TW" sz="200" dirty="0">
                <a:solidFill>
                  <a:srgbClr val="000000"/>
                </a:solidFill>
                <a:latin typeface="Poppins" pitchFamily="2" charset="77"/>
                <a:ea typeface="Noto Sans CJK SC DemiLight" panose="020B0400000000000000" pitchFamily="34" charset="-128"/>
                <a:cs typeface="Poppins" pitchFamily="2" charset="77"/>
              </a:endParaRPr>
            </a:p>
            <a:p>
              <a:r>
                <a:rPr lang="zh-TW" altLang="en-US" sz="800" dirty="0">
                  <a:solidFill>
                    <a:srgbClr val="000000"/>
                  </a:solidFill>
                  <a:latin typeface="Noto Sans CJK SC DemiLight" panose="020B0400000000000000" pitchFamily="34" charset="-128"/>
                  <a:ea typeface="Noto Sans CJK SC DemiLight" panose="020B0400000000000000" pitchFamily="34" charset="-128"/>
                </a:rPr>
                <a:t>能量</a:t>
              </a:r>
              <a:endParaRPr lang="en-US" altLang="zh-TW" sz="800" dirty="0">
                <a:solidFill>
                  <a:srgbClr val="000000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endParaRPr>
            </a:p>
          </p:txBody>
        </p:sp>
        <p:sp>
          <p:nvSpPr>
            <p:cNvPr id="147" name="矩形 54">
              <a:extLst>
                <a:ext uri="{FF2B5EF4-FFF2-40B4-BE49-F238E27FC236}">
                  <a16:creationId xmlns:a16="http://schemas.microsoft.com/office/drawing/2014/main" id="{F81902F6-5212-3CB6-01A5-A0CA8D3F49CE}"/>
                </a:ext>
              </a:extLst>
            </p:cNvPr>
            <p:cNvSpPr/>
            <p:nvPr/>
          </p:nvSpPr>
          <p:spPr>
            <a:xfrm>
              <a:off x="8975925" y="3783304"/>
              <a:ext cx="621822" cy="4041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800" dirty="0">
                  <a:solidFill>
                    <a:srgbClr val="000000"/>
                  </a:solidFill>
                  <a:latin typeface="Poppins" pitchFamily="2" charset="77"/>
                  <a:ea typeface="Noto Sans CJK SC DemiLight" panose="020B0400000000000000" pitchFamily="34" charset="-128"/>
                  <a:cs typeface="Poppins" pitchFamily="2" charset="77"/>
                </a:rPr>
                <a:t>Space</a:t>
              </a:r>
            </a:p>
            <a:p>
              <a:endParaRPr lang="en-US" altLang="zh-TW" sz="200" dirty="0">
                <a:solidFill>
                  <a:srgbClr val="000000"/>
                </a:solidFill>
                <a:latin typeface="Poppins" pitchFamily="2" charset="77"/>
                <a:ea typeface="Noto Sans CJK SC DemiLight" panose="020B0400000000000000" pitchFamily="34" charset="-128"/>
                <a:cs typeface="Poppins" pitchFamily="2" charset="77"/>
              </a:endParaRPr>
            </a:p>
            <a:p>
              <a:r>
                <a:rPr lang="zh-TW" altLang="en-US" sz="800" dirty="0">
                  <a:solidFill>
                    <a:srgbClr val="000000"/>
                  </a:solidFill>
                  <a:latin typeface="Noto Sans CJK SC DemiLight" panose="020B0400000000000000" pitchFamily="34" charset="-128"/>
                  <a:ea typeface="Noto Sans CJK SC DemiLight" panose="020B0400000000000000" pitchFamily="34" charset="-128"/>
                </a:rPr>
                <a:t>空間</a:t>
              </a:r>
              <a:endParaRPr lang="en-US" altLang="zh-TW" sz="800" dirty="0">
                <a:solidFill>
                  <a:srgbClr val="000000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endParaRPr>
            </a:p>
          </p:txBody>
        </p:sp>
      </p:grpSp>
      <p:sp>
        <p:nvSpPr>
          <p:cNvPr id="149" name="矩形 58">
            <a:extLst>
              <a:ext uri="{FF2B5EF4-FFF2-40B4-BE49-F238E27FC236}">
                <a16:creationId xmlns:a16="http://schemas.microsoft.com/office/drawing/2014/main" id="{D933F39D-38D5-EA37-733E-388E47ABDA6F}"/>
              </a:ext>
            </a:extLst>
          </p:cNvPr>
          <p:cNvSpPr/>
          <p:nvPr/>
        </p:nvSpPr>
        <p:spPr>
          <a:xfrm>
            <a:off x="1838670" y="3970612"/>
            <a:ext cx="761969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altLang="zh-TW" sz="800" dirty="0">
                <a:solidFill>
                  <a:srgbClr val="000000"/>
                </a:solidFill>
                <a:latin typeface="Poppins" pitchFamily="2" charset="77"/>
                <a:ea typeface="Noto Sans CJK SC DemiLight" panose="020B0400000000000000" pitchFamily="34" charset="-128"/>
                <a:cs typeface="Poppins" pitchFamily="2" charset="77"/>
              </a:rPr>
              <a:t>Organize</a:t>
            </a:r>
          </a:p>
          <a:p>
            <a:endParaRPr lang="en-US" altLang="zh-TW" sz="200" dirty="0">
              <a:solidFill>
                <a:srgbClr val="000000"/>
              </a:solidFill>
              <a:latin typeface="Poppins" pitchFamily="2" charset="77"/>
              <a:ea typeface="Noto Sans CJK SC DemiLight" panose="020B0400000000000000" pitchFamily="34" charset="-128"/>
              <a:cs typeface="Poppins" pitchFamily="2" charset="77"/>
            </a:endParaRPr>
          </a:p>
          <a:p>
            <a:r>
              <a:rPr lang="zh-TW" altLang="en-US" sz="800" dirty="0">
                <a:solidFill>
                  <a:srgbClr val="000000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組織</a:t>
            </a:r>
            <a:endParaRPr lang="en-US" altLang="zh-TW" sz="800" dirty="0">
              <a:solidFill>
                <a:srgbClr val="000000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</a:endParaRPr>
          </a:p>
        </p:txBody>
      </p:sp>
      <p:sp>
        <p:nvSpPr>
          <p:cNvPr id="150" name="＞形箭號 69">
            <a:extLst>
              <a:ext uri="{FF2B5EF4-FFF2-40B4-BE49-F238E27FC236}">
                <a16:creationId xmlns:a16="http://schemas.microsoft.com/office/drawing/2014/main" id="{F8833C04-DDA9-FBD7-8DA3-CB7514503718}"/>
              </a:ext>
            </a:extLst>
          </p:cNvPr>
          <p:cNvSpPr/>
          <p:nvPr/>
        </p:nvSpPr>
        <p:spPr>
          <a:xfrm>
            <a:off x="2452838" y="4302413"/>
            <a:ext cx="183222" cy="250137"/>
          </a:xfrm>
          <a:prstGeom prst="chevron">
            <a:avLst/>
          </a:prstGeom>
          <a:solidFill>
            <a:srgbClr val="003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schemeClr val="tx1"/>
              </a:solidFill>
            </a:endParaRP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4712804-FD6C-4FBD-A0C6-B9506105DE08}"/>
              </a:ext>
            </a:extLst>
          </p:cNvPr>
          <p:cNvGrpSpPr/>
          <p:nvPr/>
        </p:nvGrpSpPr>
        <p:grpSpPr>
          <a:xfrm>
            <a:off x="2698559" y="2800577"/>
            <a:ext cx="3013000" cy="3209443"/>
            <a:chOff x="3034773" y="2689859"/>
            <a:chExt cx="3013000" cy="3209443"/>
          </a:xfrm>
        </p:grpSpPr>
        <p:pic>
          <p:nvPicPr>
            <p:cNvPr id="152" name="Picture 151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0FB50DFA-79F4-1190-7680-9FB0BF6A19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8807"/>
                      </a14:imgEffect>
                      <a14:imgEffect>
                        <a14:saturation sat="26000"/>
                      </a14:imgEffect>
                    </a14:imgLayer>
                  </a14:imgProps>
                </a:ext>
              </a:extLst>
            </a:blip>
            <a:srcRect t="22043" r="8151" b="13784"/>
            <a:stretch/>
          </p:blipFill>
          <p:spPr>
            <a:xfrm>
              <a:off x="3732514" y="3552892"/>
              <a:ext cx="1811381" cy="1697075"/>
            </a:xfrm>
            <a:prstGeom prst="rect">
              <a:avLst/>
            </a:prstGeom>
            <a:scene3d>
              <a:camera prst="orthographicFront">
                <a:rot lat="0" lon="1500000" rev="0"/>
              </a:camera>
              <a:lightRig rig="threePt" dir="t"/>
            </a:scene3d>
          </p:spPr>
        </p:pic>
        <p:sp>
          <p:nvSpPr>
            <p:cNvPr id="153" name="橢圓 92">
              <a:extLst>
                <a:ext uri="{FF2B5EF4-FFF2-40B4-BE49-F238E27FC236}">
                  <a16:creationId xmlns:a16="http://schemas.microsoft.com/office/drawing/2014/main" id="{E60D9966-A9CE-B0FF-C2A2-8A07B19CDECC}"/>
                </a:ext>
              </a:extLst>
            </p:cNvPr>
            <p:cNvSpPr/>
            <p:nvPr/>
          </p:nvSpPr>
          <p:spPr>
            <a:xfrm rot="3620449">
              <a:off x="3898255" y="2871291"/>
              <a:ext cx="1234292" cy="2940553"/>
            </a:xfrm>
            <a:prstGeom prst="ellipse">
              <a:avLst/>
            </a:prstGeom>
            <a:noFill/>
            <a:ln w="12700">
              <a:solidFill>
                <a:srgbClr val="003282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4" name="橢圓 102">
              <a:extLst>
                <a:ext uri="{FF2B5EF4-FFF2-40B4-BE49-F238E27FC236}">
                  <a16:creationId xmlns:a16="http://schemas.microsoft.com/office/drawing/2014/main" id="{1DB7D33D-D0BD-3F9F-DADE-079D6186709B}"/>
                </a:ext>
              </a:extLst>
            </p:cNvPr>
            <p:cNvSpPr/>
            <p:nvPr/>
          </p:nvSpPr>
          <p:spPr>
            <a:xfrm>
              <a:off x="3897914" y="2689859"/>
              <a:ext cx="1234292" cy="2940553"/>
            </a:xfrm>
            <a:prstGeom prst="ellipse">
              <a:avLst/>
            </a:prstGeom>
            <a:noFill/>
            <a:ln w="12700">
              <a:solidFill>
                <a:srgbClr val="003282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5" name="橢圓 103">
              <a:extLst>
                <a:ext uri="{FF2B5EF4-FFF2-40B4-BE49-F238E27FC236}">
                  <a16:creationId xmlns:a16="http://schemas.microsoft.com/office/drawing/2014/main" id="{3DA6394F-DA4E-44EF-D267-6E07C0CB6F07}"/>
                </a:ext>
              </a:extLst>
            </p:cNvPr>
            <p:cNvSpPr/>
            <p:nvPr/>
          </p:nvSpPr>
          <p:spPr>
            <a:xfrm rot="7166649">
              <a:off x="3960351" y="2791267"/>
              <a:ext cx="1234292" cy="2940553"/>
            </a:xfrm>
            <a:prstGeom prst="ellipse">
              <a:avLst/>
            </a:prstGeom>
            <a:noFill/>
            <a:ln w="12700">
              <a:solidFill>
                <a:srgbClr val="003282">
                  <a:alpha val="5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6" name="Oval 31">
              <a:extLst>
                <a:ext uri="{FF2B5EF4-FFF2-40B4-BE49-F238E27FC236}">
                  <a16:creationId xmlns:a16="http://schemas.microsoft.com/office/drawing/2014/main" id="{71006974-AD68-5023-7BBA-ED240E45CD67}"/>
                </a:ext>
              </a:extLst>
            </p:cNvPr>
            <p:cNvSpPr/>
            <p:nvPr/>
          </p:nvSpPr>
          <p:spPr>
            <a:xfrm>
              <a:off x="5625213" y="3432196"/>
              <a:ext cx="301207" cy="301207"/>
            </a:xfrm>
            <a:prstGeom prst="ellipse">
              <a:avLst/>
            </a:prstGeom>
            <a:solidFill>
              <a:srgbClr val="0032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7" name="Oval 31">
              <a:extLst>
                <a:ext uri="{FF2B5EF4-FFF2-40B4-BE49-F238E27FC236}">
                  <a16:creationId xmlns:a16="http://schemas.microsoft.com/office/drawing/2014/main" id="{C3CC2754-2711-23FA-B6B2-6C0EFB5D55CD}"/>
                </a:ext>
              </a:extLst>
            </p:cNvPr>
            <p:cNvSpPr/>
            <p:nvPr/>
          </p:nvSpPr>
          <p:spPr>
            <a:xfrm>
              <a:off x="5177724" y="4984413"/>
              <a:ext cx="301207" cy="301207"/>
            </a:xfrm>
            <a:prstGeom prst="ellipse">
              <a:avLst/>
            </a:prstGeom>
            <a:solidFill>
              <a:srgbClr val="0032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8" name="Oval 31">
              <a:extLst>
                <a:ext uri="{FF2B5EF4-FFF2-40B4-BE49-F238E27FC236}">
                  <a16:creationId xmlns:a16="http://schemas.microsoft.com/office/drawing/2014/main" id="{8D467A03-824E-4EA8-A09E-7E2F858E3A14}"/>
                </a:ext>
              </a:extLst>
            </p:cNvPr>
            <p:cNvSpPr/>
            <p:nvPr/>
          </p:nvSpPr>
          <p:spPr>
            <a:xfrm>
              <a:off x="4364456" y="5598095"/>
              <a:ext cx="301207" cy="301207"/>
            </a:xfrm>
            <a:prstGeom prst="ellipse">
              <a:avLst/>
            </a:prstGeom>
            <a:solidFill>
              <a:srgbClr val="0032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9" name="Oval 31">
              <a:extLst>
                <a:ext uri="{FF2B5EF4-FFF2-40B4-BE49-F238E27FC236}">
                  <a16:creationId xmlns:a16="http://schemas.microsoft.com/office/drawing/2014/main" id="{2ECC02A6-8E1A-D84C-5B41-66EECD9740B3}"/>
                </a:ext>
              </a:extLst>
            </p:cNvPr>
            <p:cNvSpPr/>
            <p:nvPr/>
          </p:nvSpPr>
          <p:spPr>
            <a:xfrm>
              <a:off x="3034773" y="4697409"/>
              <a:ext cx="301207" cy="301207"/>
            </a:xfrm>
            <a:prstGeom prst="ellipse">
              <a:avLst/>
            </a:prstGeom>
            <a:solidFill>
              <a:srgbClr val="0032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0" name="Oval 31">
              <a:extLst>
                <a:ext uri="{FF2B5EF4-FFF2-40B4-BE49-F238E27FC236}">
                  <a16:creationId xmlns:a16="http://schemas.microsoft.com/office/drawing/2014/main" id="{5F870062-25F3-0BF9-1504-8DD138AF5AC7}"/>
                </a:ext>
              </a:extLst>
            </p:cNvPr>
            <p:cNvSpPr/>
            <p:nvPr/>
          </p:nvSpPr>
          <p:spPr>
            <a:xfrm>
              <a:off x="3701792" y="3236839"/>
              <a:ext cx="301207" cy="301207"/>
            </a:xfrm>
            <a:prstGeom prst="ellipse">
              <a:avLst/>
            </a:prstGeom>
            <a:solidFill>
              <a:srgbClr val="0032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1" name="Oval 31">
              <a:extLst>
                <a:ext uri="{FF2B5EF4-FFF2-40B4-BE49-F238E27FC236}">
                  <a16:creationId xmlns:a16="http://schemas.microsoft.com/office/drawing/2014/main" id="{7918BAD6-CD0F-0915-49A2-7745FBE77122}"/>
                </a:ext>
              </a:extLst>
            </p:cNvPr>
            <p:cNvSpPr/>
            <p:nvPr/>
          </p:nvSpPr>
          <p:spPr>
            <a:xfrm>
              <a:off x="4786306" y="2998341"/>
              <a:ext cx="301207" cy="301207"/>
            </a:xfrm>
            <a:prstGeom prst="ellipse">
              <a:avLst/>
            </a:prstGeom>
            <a:solidFill>
              <a:srgbClr val="0032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2" name="Oval 31">
              <a:extLst>
                <a:ext uri="{FF2B5EF4-FFF2-40B4-BE49-F238E27FC236}">
                  <a16:creationId xmlns:a16="http://schemas.microsoft.com/office/drawing/2014/main" id="{02B7226A-8C79-3F1D-2077-A5491BBC8DF5}"/>
                </a:ext>
              </a:extLst>
            </p:cNvPr>
            <p:cNvSpPr/>
            <p:nvPr/>
          </p:nvSpPr>
          <p:spPr>
            <a:xfrm>
              <a:off x="4230287" y="3362084"/>
              <a:ext cx="213236" cy="213236"/>
            </a:xfrm>
            <a:prstGeom prst="ellipse">
              <a:avLst/>
            </a:prstGeom>
            <a:solidFill>
              <a:srgbClr val="4C81B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3" name="Oval 31">
              <a:extLst>
                <a:ext uri="{FF2B5EF4-FFF2-40B4-BE49-F238E27FC236}">
                  <a16:creationId xmlns:a16="http://schemas.microsoft.com/office/drawing/2014/main" id="{174B4478-7661-E51C-5576-1A918E2E04FB}"/>
                </a:ext>
              </a:extLst>
            </p:cNvPr>
            <p:cNvSpPr/>
            <p:nvPr/>
          </p:nvSpPr>
          <p:spPr>
            <a:xfrm>
              <a:off x="5273968" y="3915857"/>
              <a:ext cx="204963" cy="204963"/>
            </a:xfrm>
            <a:prstGeom prst="ellipse">
              <a:avLst/>
            </a:prstGeom>
            <a:solidFill>
              <a:srgbClr val="4C81B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" name="Oval 31">
              <a:extLst>
                <a:ext uri="{FF2B5EF4-FFF2-40B4-BE49-F238E27FC236}">
                  <a16:creationId xmlns:a16="http://schemas.microsoft.com/office/drawing/2014/main" id="{BAC21626-5CF7-7001-512F-041431928DAF}"/>
                </a:ext>
              </a:extLst>
            </p:cNvPr>
            <p:cNvSpPr/>
            <p:nvPr/>
          </p:nvSpPr>
          <p:spPr>
            <a:xfrm>
              <a:off x="4084654" y="5085366"/>
              <a:ext cx="204963" cy="204963"/>
            </a:xfrm>
            <a:prstGeom prst="ellipse">
              <a:avLst/>
            </a:prstGeom>
            <a:solidFill>
              <a:srgbClr val="4C81B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5" name="Oval 31">
              <a:extLst>
                <a:ext uri="{FF2B5EF4-FFF2-40B4-BE49-F238E27FC236}">
                  <a16:creationId xmlns:a16="http://schemas.microsoft.com/office/drawing/2014/main" id="{B274B566-980F-A4D6-F1DE-AECCB9C4812E}"/>
                </a:ext>
              </a:extLst>
            </p:cNvPr>
            <p:cNvSpPr/>
            <p:nvPr/>
          </p:nvSpPr>
          <p:spPr>
            <a:xfrm>
              <a:off x="3630033" y="4355166"/>
              <a:ext cx="204963" cy="204963"/>
            </a:xfrm>
            <a:prstGeom prst="ellipse">
              <a:avLst/>
            </a:prstGeom>
            <a:solidFill>
              <a:srgbClr val="4C81B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6" name="圖片 8">
              <a:extLst>
                <a:ext uri="{FF2B5EF4-FFF2-40B4-BE49-F238E27FC236}">
                  <a16:creationId xmlns:a16="http://schemas.microsoft.com/office/drawing/2014/main" id="{26DF38E4-307D-72F1-D9EE-25397AA21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74649" y="3300946"/>
              <a:ext cx="144168" cy="147772"/>
            </a:xfrm>
            <a:prstGeom prst="rect">
              <a:avLst/>
            </a:prstGeom>
          </p:spPr>
        </p:pic>
        <p:pic>
          <p:nvPicPr>
            <p:cNvPr id="167" name="圖片 11">
              <a:extLst>
                <a:ext uri="{FF2B5EF4-FFF2-40B4-BE49-F238E27FC236}">
                  <a16:creationId xmlns:a16="http://schemas.microsoft.com/office/drawing/2014/main" id="{08797DA6-8759-AA72-260F-4C7F197D2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56723" y="3074252"/>
              <a:ext cx="160371" cy="160371"/>
            </a:xfrm>
            <a:prstGeom prst="rect">
              <a:avLst/>
            </a:prstGeom>
          </p:spPr>
        </p:pic>
        <p:pic>
          <p:nvPicPr>
            <p:cNvPr id="168" name="圖片 15">
              <a:extLst>
                <a:ext uri="{FF2B5EF4-FFF2-40B4-BE49-F238E27FC236}">
                  <a16:creationId xmlns:a16="http://schemas.microsoft.com/office/drawing/2014/main" id="{33FEAF0F-41CB-290E-D91E-9DBC020CD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79524" y="3482783"/>
              <a:ext cx="189060" cy="189060"/>
            </a:xfrm>
            <a:prstGeom prst="rect">
              <a:avLst/>
            </a:prstGeom>
          </p:spPr>
        </p:pic>
        <p:pic>
          <p:nvPicPr>
            <p:cNvPr id="169" name="圖片 17">
              <a:extLst>
                <a:ext uri="{FF2B5EF4-FFF2-40B4-BE49-F238E27FC236}">
                  <a16:creationId xmlns:a16="http://schemas.microsoft.com/office/drawing/2014/main" id="{8463CC12-1941-4DEE-BE57-6224490D4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42371" y="5045838"/>
              <a:ext cx="175152" cy="175152"/>
            </a:xfrm>
            <a:prstGeom prst="rect">
              <a:avLst/>
            </a:prstGeom>
          </p:spPr>
        </p:pic>
        <p:pic>
          <p:nvPicPr>
            <p:cNvPr id="170" name="圖片 19">
              <a:extLst>
                <a:ext uri="{FF2B5EF4-FFF2-40B4-BE49-F238E27FC236}">
                  <a16:creationId xmlns:a16="http://schemas.microsoft.com/office/drawing/2014/main" id="{6093FB5C-ADEB-0383-438B-39EFA5ACA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20796" y="5650469"/>
              <a:ext cx="203595" cy="203595"/>
            </a:xfrm>
            <a:prstGeom prst="rect">
              <a:avLst/>
            </a:prstGeom>
          </p:spPr>
        </p:pic>
        <p:pic>
          <p:nvPicPr>
            <p:cNvPr id="171" name="圖片 22">
              <a:extLst>
                <a:ext uri="{FF2B5EF4-FFF2-40B4-BE49-F238E27FC236}">
                  <a16:creationId xmlns:a16="http://schemas.microsoft.com/office/drawing/2014/main" id="{D19DCBAC-4AF8-C87E-66E3-EF8E755E7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81230" y="4743866"/>
              <a:ext cx="208292" cy="208292"/>
            </a:xfrm>
            <a:prstGeom prst="rect">
              <a:avLst/>
            </a:prstGeom>
          </p:spPr>
        </p:pic>
        <p:pic>
          <p:nvPicPr>
            <p:cNvPr id="172" name="圖形 26">
              <a:extLst>
                <a:ext uri="{FF2B5EF4-FFF2-40B4-BE49-F238E27FC236}">
                  <a16:creationId xmlns:a16="http://schemas.microsoft.com/office/drawing/2014/main" id="{4A3D3551-DF90-C6E5-DEE5-B8D30BE47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 bright="100000" contrast="-10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678885" y="4402254"/>
              <a:ext cx="101419" cy="103528"/>
            </a:xfrm>
            <a:prstGeom prst="rect">
              <a:avLst/>
            </a:prstGeom>
          </p:spPr>
        </p:pic>
        <p:pic>
          <p:nvPicPr>
            <p:cNvPr id="173" name="圖形 32">
              <a:extLst>
                <a:ext uri="{FF2B5EF4-FFF2-40B4-BE49-F238E27FC236}">
                  <a16:creationId xmlns:a16="http://schemas.microsoft.com/office/drawing/2014/main" id="{26348A60-B3F3-1924-0C90-9423DF11C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084654" y="5084922"/>
              <a:ext cx="208719" cy="208719"/>
            </a:xfrm>
            <a:prstGeom prst="rect">
              <a:avLst/>
            </a:prstGeom>
          </p:spPr>
        </p:pic>
        <p:pic>
          <p:nvPicPr>
            <p:cNvPr id="174" name="圖片 34">
              <a:extLst>
                <a:ext uri="{FF2B5EF4-FFF2-40B4-BE49-F238E27FC236}">
                  <a16:creationId xmlns:a16="http://schemas.microsoft.com/office/drawing/2014/main" id="{B1015A7F-A00E-0E0C-69D0-CC2BCD88C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230287" y="3362416"/>
              <a:ext cx="213589" cy="213589"/>
            </a:xfrm>
            <a:prstGeom prst="rect">
              <a:avLst/>
            </a:prstGeom>
          </p:spPr>
        </p:pic>
        <p:pic>
          <p:nvPicPr>
            <p:cNvPr id="175" name="圖形 36">
              <a:extLst>
                <a:ext uri="{FF2B5EF4-FFF2-40B4-BE49-F238E27FC236}">
                  <a16:creationId xmlns:a16="http://schemas.microsoft.com/office/drawing/2014/main" id="{6D25EA0C-7664-333A-DD80-34D31E4DB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299800" y="3936342"/>
              <a:ext cx="155379" cy="155379"/>
            </a:xfrm>
            <a:prstGeom prst="rect">
              <a:avLst/>
            </a:prstGeom>
          </p:spPr>
        </p:pic>
        <p:sp>
          <p:nvSpPr>
            <p:cNvPr id="176" name="矩形 75">
              <a:extLst>
                <a:ext uri="{FF2B5EF4-FFF2-40B4-BE49-F238E27FC236}">
                  <a16:creationId xmlns:a16="http://schemas.microsoft.com/office/drawing/2014/main" id="{C49C3F7A-69B7-C812-F3A6-0497D4A37899}"/>
                </a:ext>
              </a:extLst>
            </p:cNvPr>
            <p:cNvSpPr/>
            <p:nvPr/>
          </p:nvSpPr>
          <p:spPr>
            <a:xfrm>
              <a:off x="4339054" y="4517835"/>
              <a:ext cx="502901" cy="307777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450" dirty="0">
                  <a:solidFill>
                    <a:srgbClr val="4C81B1"/>
                  </a:solidFill>
                  <a:latin typeface="Poppins" pitchFamily="2" charset="77"/>
                  <a:cs typeface="Poppins" pitchFamily="2" charset="77"/>
                </a:rPr>
                <a:t>Perceptual Interaction</a:t>
              </a:r>
              <a:endParaRPr lang="en-US" altLang="zh-TW" sz="450" dirty="0">
                <a:solidFill>
                  <a:srgbClr val="4C81B1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endParaRPr>
            </a:p>
            <a:p>
              <a:pPr algn="ctr"/>
              <a:r>
                <a:rPr lang="zh-TW" altLang="en-US" sz="500" dirty="0">
                  <a:solidFill>
                    <a:srgbClr val="4B81B1"/>
                  </a:solidFill>
                  <a:latin typeface="Noto Sans CJK SC DemiLight" panose="020B0400000000000000" pitchFamily="34" charset="-128"/>
                  <a:ea typeface="Noto Sans CJK SC DemiLight" panose="020B0400000000000000" pitchFamily="34" charset="-128"/>
                </a:rPr>
                <a:t>感知交互</a:t>
              </a:r>
              <a:endParaRPr lang="en-US" altLang="zh-TW" sz="500" dirty="0">
                <a:solidFill>
                  <a:srgbClr val="4B81B1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endParaRP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A3906E20-0FB3-6D84-6810-2B0B98BD2417}"/>
                </a:ext>
              </a:extLst>
            </p:cNvPr>
            <p:cNvSpPr/>
            <p:nvPr/>
          </p:nvSpPr>
          <p:spPr>
            <a:xfrm>
              <a:off x="4403834" y="4130566"/>
              <a:ext cx="294290" cy="3363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8" name="Picture 177" descr="A circular logo with blue and green letters&#10;&#10;Description automatically generated">
              <a:extLst>
                <a:ext uri="{FF2B5EF4-FFF2-40B4-BE49-F238E27FC236}">
                  <a16:creationId xmlns:a16="http://schemas.microsoft.com/office/drawing/2014/main" id="{A4264BD6-5902-19FD-8F28-EF88BD4F5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134496" y="3990168"/>
              <a:ext cx="934044" cy="541364"/>
            </a:xfrm>
            <a:prstGeom prst="rect">
              <a:avLst/>
            </a:prstGeom>
          </p:spPr>
        </p:pic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505E7E8D-FFDF-DEA4-CB4E-8D8085F258A8}"/>
              </a:ext>
            </a:extLst>
          </p:cNvPr>
          <p:cNvGrpSpPr/>
          <p:nvPr/>
        </p:nvGrpSpPr>
        <p:grpSpPr>
          <a:xfrm>
            <a:off x="322627" y="3392838"/>
            <a:ext cx="1956068" cy="2156930"/>
            <a:chOff x="658841" y="3282120"/>
            <a:chExt cx="1956068" cy="2156930"/>
          </a:xfrm>
        </p:grpSpPr>
        <p:pic>
          <p:nvPicPr>
            <p:cNvPr id="181" name="Picture 12" descr="A screen shot of a cell phone&#10;&#10;Description automatically generated">
              <a:extLst>
                <a:ext uri="{FF2B5EF4-FFF2-40B4-BE49-F238E27FC236}">
                  <a16:creationId xmlns:a16="http://schemas.microsoft.com/office/drawing/2014/main" id="{23C9052F-AAA3-72C4-48FF-5F98AEA452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r="65290"/>
            <a:stretch/>
          </p:blipFill>
          <p:spPr>
            <a:xfrm>
              <a:off x="1605311" y="3407045"/>
              <a:ext cx="512516" cy="1865045"/>
            </a:xfrm>
            <a:prstGeom prst="rect">
              <a:avLst/>
            </a:prstGeom>
          </p:spPr>
        </p:pic>
        <p:sp>
          <p:nvSpPr>
            <p:cNvPr id="183" name="矩形 57">
              <a:extLst>
                <a:ext uri="{FF2B5EF4-FFF2-40B4-BE49-F238E27FC236}">
                  <a16:creationId xmlns:a16="http://schemas.microsoft.com/office/drawing/2014/main" id="{21E3B162-7C61-49E5-AB12-C7B963C03598}"/>
                </a:ext>
              </a:extLst>
            </p:cNvPr>
            <p:cNvSpPr/>
            <p:nvPr/>
          </p:nvSpPr>
          <p:spPr>
            <a:xfrm>
              <a:off x="965249" y="3282120"/>
              <a:ext cx="843418" cy="40011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>
              <a:spAutoFit/>
            </a:bodyPr>
            <a:lstStyle/>
            <a:p>
              <a:r>
                <a:rPr lang="en-US" altLang="zh-TW" sz="800" dirty="0">
                  <a:solidFill>
                    <a:srgbClr val="153359"/>
                  </a:solidFill>
                  <a:latin typeface="Poppins" pitchFamily="2" charset="77"/>
                  <a:ea typeface="Noto Sans CJK SC" panose="020B0500000000000000" pitchFamily="34" charset="-128"/>
                  <a:cs typeface="Poppins" pitchFamily="2" charset="77"/>
                </a:rPr>
                <a:t>Telephony</a:t>
              </a:r>
            </a:p>
            <a:p>
              <a:endParaRPr lang="en-US" altLang="zh-TW" sz="300" dirty="0">
                <a:solidFill>
                  <a:srgbClr val="153359"/>
                </a:solidFill>
                <a:latin typeface="Poppins" pitchFamily="2" charset="77"/>
                <a:ea typeface="Noto Sans CJK SC" panose="020B0500000000000000" pitchFamily="34" charset="-128"/>
                <a:cs typeface="Poppins" pitchFamily="2" charset="77"/>
              </a:endParaRPr>
            </a:p>
            <a:p>
              <a:r>
                <a:rPr lang="zh-TW" altLang="en-US" sz="900" dirty="0">
                  <a:solidFill>
                    <a:srgbClr val="153359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</a:rPr>
                <a:t>電信</a:t>
              </a:r>
              <a:endParaRPr lang="en-US" altLang="zh-TW" sz="900" dirty="0">
                <a:solidFill>
                  <a:srgbClr val="153359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</a:endParaRPr>
            </a:p>
          </p:txBody>
        </p:sp>
        <p:sp>
          <p:nvSpPr>
            <p:cNvPr id="184" name="矩形 59">
              <a:extLst>
                <a:ext uri="{FF2B5EF4-FFF2-40B4-BE49-F238E27FC236}">
                  <a16:creationId xmlns:a16="http://schemas.microsoft.com/office/drawing/2014/main" id="{EC04831E-5EDE-A276-AC09-EE036C42777C}"/>
                </a:ext>
              </a:extLst>
            </p:cNvPr>
            <p:cNvSpPr/>
            <p:nvPr/>
          </p:nvSpPr>
          <p:spPr>
            <a:xfrm>
              <a:off x="965249" y="3717292"/>
              <a:ext cx="843418" cy="40011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>
              <a:spAutoFit/>
            </a:bodyPr>
            <a:lstStyle/>
            <a:p>
              <a:r>
                <a:rPr lang="en-US" altLang="zh-TW" sz="800" dirty="0">
                  <a:solidFill>
                    <a:srgbClr val="153359"/>
                  </a:solidFill>
                  <a:latin typeface="Poppins" pitchFamily="2" charset="77"/>
                  <a:ea typeface="Noto Sans CJK SC" panose="020B0500000000000000" pitchFamily="34" charset="-128"/>
                  <a:cs typeface="Poppins" pitchFamily="2" charset="77"/>
                </a:rPr>
                <a:t>Web-based</a:t>
              </a:r>
            </a:p>
            <a:p>
              <a:endParaRPr lang="en-US" altLang="zh-TW" sz="300" dirty="0">
                <a:solidFill>
                  <a:srgbClr val="153359"/>
                </a:solidFill>
                <a:latin typeface="Poppins" pitchFamily="2" charset="77"/>
                <a:ea typeface="Noto Sans CJK SC" panose="020B0500000000000000" pitchFamily="34" charset="-128"/>
                <a:cs typeface="Poppins" pitchFamily="2" charset="77"/>
              </a:endParaRPr>
            </a:p>
            <a:p>
              <a:r>
                <a:rPr lang="zh-TW" altLang="en-US" sz="900" dirty="0">
                  <a:solidFill>
                    <a:srgbClr val="153359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</a:rPr>
                <a:t>線上</a:t>
              </a:r>
              <a:endParaRPr lang="en-US" altLang="zh-TW" sz="900" dirty="0">
                <a:solidFill>
                  <a:srgbClr val="153359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</a:endParaRPr>
            </a:p>
          </p:txBody>
        </p:sp>
        <p:sp>
          <p:nvSpPr>
            <p:cNvPr id="185" name="矩形 60">
              <a:extLst>
                <a:ext uri="{FF2B5EF4-FFF2-40B4-BE49-F238E27FC236}">
                  <a16:creationId xmlns:a16="http://schemas.microsoft.com/office/drawing/2014/main" id="{267D2A9F-E645-B718-6980-485CAF4FC55C}"/>
                </a:ext>
              </a:extLst>
            </p:cNvPr>
            <p:cNvSpPr/>
            <p:nvPr/>
          </p:nvSpPr>
          <p:spPr>
            <a:xfrm>
              <a:off x="965248" y="4110573"/>
              <a:ext cx="904733" cy="40011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>
              <a:spAutoFit/>
            </a:bodyPr>
            <a:lstStyle/>
            <a:p>
              <a:r>
                <a:rPr lang="en-US" altLang="zh-TW" sz="800" dirty="0">
                  <a:solidFill>
                    <a:srgbClr val="153359"/>
                  </a:solidFill>
                  <a:latin typeface="Poppins" pitchFamily="2" charset="77"/>
                  <a:ea typeface="Noto Sans CJK SC" panose="020B0500000000000000" pitchFamily="34" charset="-128"/>
                  <a:cs typeface="Poppins" pitchFamily="2" charset="77"/>
                </a:rPr>
                <a:t>Social &amp; Email</a:t>
              </a:r>
            </a:p>
            <a:p>
              <a:endParaRPr lang="en-US" altLang="zh-TW" sz="300" dirty="0">
                <a:solidFill>
                  <a:srgbClr val="153359"/>
                </a:solidFill>
                <a:latin typeface="Poppins" pitchFamily="2" charset="77"/>
                <a:ea typeface="Noto Sans CJK SC" panose="020B0500000000000000" pitchFamily="34" charset="-128"/>
                <a:cs typeface="Poppins" pitchFamily="2" charset="77"/>
              </a:endParaRPr>
            </a:p>
            <a:p>
              <a:r>
                <a:rPr lang="zh-TW" altLang="en-US" sz="900" dirty="0">
                  <a:solidFill>
                    <a:srgbClr val="153359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</a:rPr>
                <a:t>社交及電郵</a:t>
              </a:r>
              <a:endParaRPr lang="en-US" altLang="zh-TW" sz="900" dirty="0">
                <a:solidFill>
                  <a:srgbClr val="153359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</a:endParaRPr>
            </a:p>
          </p:txBody>
        </p:sp>
        <p:sp>
          <p:nvSpPr>
            <p:cNvPr id="186" name="矩形 61">
              <a:extLst>
                <a:ext uri="{FF2B5EF4-FFF2-40B4-BE49-F238E27FC236}">
                  <a16:creationId xmlns:a16="http://schemas.microsoft.com/office/drawing/2014/main" id="{787C7553-4FF2-7D9B-B5B5-473999FCB71C}"/>
                </a:ext>
              </a:extLst>
            </p:cNvPr>
            <p:cNvSpPr/>
            <p:nvPr/>
          </p:nvSpPr>
          <p:spPr>
            <a:xfrm>
              <a:off x="965248" y="4599366"/>
              <a:ext cx="880469" cy="215444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>
              <a:spAutoFit/>
            </a:bodyPr>
            <a:lstStyle/>
            <a:p>
              <a:r>
                <a:rPr lang="en-US" altLang="zh-TW" sz="800" dirty="0">
                  <a:solidFill>
                    <a:srgbClr val="153359"/>
                  </a:solidFill>
                  <a:latin typeface="Poppins" pitchFamily="2" charset="77"/>
                  <a:ea typeface="Noto Sans CJK SC" panose="020B0500000000000000" pitchFamily="34" charset="-128"/>
                  <a:cs typeface="Poppins" pitchFamily="2" charset="77"/>
                </a:rPr>
                <a:t>SDK</a:t>
              </a:r>
            </a:p>
          </p:txBody>
        </p:sp>
        <p:sp>
          <p:nvSpPr>
            <p:cNvPr id="187" name="矩形 62">
              <a:extLst>
                <a:ext uri="{FF2B5EF4-FFF2-40B4-BE49-F238E27FC236}">
                  <a16:creationId xmlns:a16="http://schemas.microsoft.com/office/drawing/2014/main" id="{2851F889-BD2E-49D8-9DFD-2309E7102FC9}"/>
                </a:ext>
              </a:extLst>
            </p:cNvPr>
            <p:cNvSpPr/>
            <p:nvPr/>
          </p:nvSpPr>
          <p:spPr>
            <a:xfrm>
              <a:off x="965248" y="4908108"/>
              <a:ext cx="968099" cy="40011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>
              <a:spAutoFit/>
            </a:bodyPr>
            <a:lstStyle/>
            <a:p>
              <a:r>
                <a:rPr lang="en-US" altLang="zh-TW" sz="800" dirty="0">
                  <a:solidFill>
                    <a:srgbClr val="153359"/>
                  </a:solidFill>
                  <a:latin typeface="Poppins" pitchFamily="2" charset="77"/>
                  <a:ea typeface="Noto Sans CJK SC" panose="020B0500000000000000" pitchFamily="34" charset="-128"/>
                  <a:cs typeface="Poppins" pitchFamily="2" charset="77"/>
                </a:rPr>
                <a:t>IoT</a:t>
              </a:r>
            </a:p>
            <a:p>
              <a:endParaRPr lang="en-US" altLang="zh-TW" sz="300" dirty="0">
                <a:solidFill>
                  <a:srgbClr val="153359"/>
                </a:solidFill>
                <a:latin typeface="Poppins" pitchFamily="2" charset="77"/>
                <a:ea typeface="Noto Sans CJK SC" panose="020B0500000000000000" pitchFamily="34" charset="-128"/>
                <a:cs typeface="Poppins" pitchFamily="2" charset="77"/>
              </a:endParaRPr>
            </a:p>
            <a:p>
              <a:r>
                <a:rPr lang="zh-TW" altLang="en-US" sz="900" dirty="0">
                  <a:solidFill>
                    <a:srgbClr val="153359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</a:rPr>
                <a:t>物聯網</a:t>
              </a:r>
              <a:endParaRPr lang="en-US" altLang="zh-TW" sz="900" dirty="0">
                <a:solidFill>
                  <a:srgbClr val="153359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</a:endParaRPr>
            </a:p>
          </p:txBody>
        </p:sp>
        <p:sp>
          <p:nvSpPr>
            <p:cNvPr id="188" name="橢圓 2">
              <a:extLst>
                <a:ext uri="{FF2B5EF4-FFF2-40B4-BE49-F238E27FC236}">
                  <a16:creationId xmlns:a16="http://schemas.microsoft.com/office/drawing/2014/main" id="{B7880065-7FDB-FF2B-2CF1-220D9335B4E6}"/>
                </a:ext>
              </a:extLst>
            </p:cNvPr>
            <p:cNvSpPr/>
            <p:nvPr/>
          </p:nvSpPr>
          <p:spPr>
            <a:xfrm>
              <a:off x="658841" y="3349424"/>
              <a:ext cx="264798" cy="264798"/>
            </a:xfrm>
            <a:prstGeom prst="ellipse">
              <a:avLst/>
            </a:prstGeom>
            <a:solidFill>
              <a:srgbClr val="4B81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89" name="橢圓 76">
              <a:extLst>
                <a:ext uri="{FF2B5EF4-FFF2-40B4-BE49-F238E27FC236}">
                  <a16:creationId xmlns:a16="http://schemas.microsoft.com/office/drawing/2014/main" id="{8D88BE90-4BFC-768D-4260-BB3E02A788A6}"/>
                </a:ext>
              </a:extLst>
            </p:cNvPr>
            <p:cNvSpPr/>
            <p:nvPr/>
          </p:nvSpPr>
          <p:spPr>
            <a:xfrm>
              <a:off x="658841" y="3773637"/>
              <a:ext cx="264798" cy="264798"/>
            </a:xfrm>
            <a:prstGeom prst="ellipse">
              <a:avLst/>
            </a:prstGeom>
            <a:solidFill>
              <a:srgbClr val="4B81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90" name="橢圓 77">
              <a:extLst>
                <a:ext uri="{FF2B5EF4-FFF2-40B4-BE49-F238E27FC236}">
                  <a16:creationId xmlns:a16="http://schemas.microsoft.com/office/drawing/2014/main" id="{DC9C7D0E-8E37-0710-042D-45C14FB82A3E}"/>
                </a:ext>
              </a:extLst>
            </p:cNvPr>
            <p:cNvSpPr/>
            <p:nvPr/>
          </p:nvSpPr>
          <p:spPr>
            <a:xfrm>
              <a:off x="658841" y="4174137"/>
              <a:ext cx="264798" cy="264798"/>
            </a:xfrm>
            <a:prstGeom prst="ellipse">
              <a:avLst/>
            </a:prstGeom>
            <a:solidFill>
              <a:srgbClr val="4B81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91" name="橢圓 78">
              <a:extLst>
                <a:ext uri="{FF2B5EF4-FFF2-40B4-BE49-F238E27FC236}">
                  <a16:creationId xmlns:a16="http://schemas.microsoft.com/office/drawing/2014/main" id="{8D78D3E1-E9E7-7CC8-AB11-00DA25757F0F}"/>
                </a:ext>
              </a:extLst>
            </p:cNvPr>
            <p:cNvSpPr/>
            <p:nvPr/>
          </p:nvSpPr>
          <p:spPr>
            <a:xfrm>
              <a:off x="658841" y="4569325"/>
              <a:ext cx="264798" cy="264798"/>
            </a:xfrm>
            <a:prstGeom prst="ellipse">
              <a:avLst/>
            </a:prstGeom>
            <a:solidFill>
              <a:srgbClr val="4B81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92" name="橢圓 79">
              <a:extLst>
                <a:ext uri="{FF2B5EF4-FFF2-40B4-BE49-F238E27FC236}">
                  <a16:creationId xmlns:a16="http://schemas.microsoft.com/office/drawing/2014/main" id="{5D32E060-83A6-F107-5F69-645CE4130E77}"/>
                </a:ext>
              </a:extLst>
            </p:cNvPr>
            <p:cNvSpPr/>
            <p:nvPr/>
          </p:nvSpPr>
          <p:spPr>
            <a:xfrm>
              <a:off x="658841" y="4965190"/>
              <a:ext cx="264798" cy="264798"/>
            </a:xfrm>
            <a:prstGeom prst="ellipse">
              <a:avLst/>
            </a:prstGeom>
            <a:solidFill>
              <a:srgbClr val="4B81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193" name="圖片 7">
              <a:extLst>
                <a:ext uri="{FF2B5EF4-FFF2-40B4-BE49-F238E27FC236}">
                  <a16:creationId xmlns:a16="http://schemas.microsoft.com/office/drawing/2014/main" id="{127CD2AF-9C30-EBC4-20CC-917ED2D02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12041" y="4624556"/>
              <a:ext cx="155633" cy="155633"/>
            </a:xfrm>
            <a:prstGeom prst="rect">
              <a:avLst/>
            </a:prstGeom>
          </p:spPr>
        </p:pic>
        <p:pic>
          <p:nvPicPr>
            <p:cNvPr id="194" name="圖片 13">
              <a:extLst>
                <a:ext uri="{FF2B5EF4-FFF2-40B4-BE49-F238E27FC236}">
                  <a16:creationId xmlns:a16="http://schemas.microsoft.com/office/drawing/2014/main" id="{E966B7A3-3B37-8A66-AB5E-7982151A8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10979" y="4223794"/>
              <a:ext cx="161536" cy="161536"/>
            </a:xfrm>
            <a:prstGeom prst="rect">
              <a:avLst/>
            </a:prstGeom>
          </p:spPr>
        </p:pic>
        <p:pic>
          <p:nvPicPr>
            <p:cNvPr id="195" name="圖片 16">
              <a:extLst>
                <a:ext uri="{FF2B5EF4-FFF2-40B4-BE49-F238E27FC236}">
                  <a16:creationId xmlns:a16="http://schemas.microsoft.com/office/drawing/2014/main" id="{49E5FBCB-F0C0-959E-8BE8-0C0A674E5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16578" y="3832612"/>
              <a:ext cx="147151" cy="147151"/>
            </a:xfrm>
            <a:prstGeom prst="rect">
              <a:avLst/>
            </a:prstGeom>
          </p:spPr>
        </p:pic>
        <p:pic>
          <p:nvPicPr>
            <p:cNvPr id="196" name="圖片 20">
              <a:extLst>
                <a:ext uri="{FF2B5EF4-FFF2-40B4-BE49-F238E27FC236}">
                  <a16:creationId xmlns:a16="http://schemas.microsoft.com/office/drawing/2014/main" id="{9280B661-1679-3E6B-5F6D-B1EA7343B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06041" y="5046800"/>
              <a:ext cx="152378" cy="152378"/>
            </a:xfrm>
            <a:prstGeom prst="rect">
              <a:avLst/>
            </a:prstGeom>
          </p:spPr>
        </p:pic>
        <p:pic>
          <p:nvPicPr>
            <p:cNvPr id="197" name="圖片 24">
              <a:extLst>
                <a:ext uri="{FF2B5EF4-FFF2-40B4-BE49-F238E27FC236}">
                  <a16:creationId xmlns:a16="http://schemas.microsoft.com/office/drawing/2014/main" id="{DE89DFD2-3B18-1CAE-5555-D254E487C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05905" y="3404944"/>
              <a:ext cx="158718" cy="158718"/>
            </a:xfrm>
            <a:prstGeom prst="rect">
              <a:avLst/>
            </a:prstGeom>
          </p:spPr>
        </p:pic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B4AA59EB-942C-2E7E-731B-B4CA10968CFB}"/>
                </a:ext>
              </a:extLst>
            </p:cNvPr>
            <p:cNvSpPr/>
            <p:nvPr/>
          </p:nvSpPr>
          <p:spPr>
            <a:xfrm>
              <a:off x="1750529" y="3323797"/>
              <a:ext cx="304575" cy="211525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ight Brace 198">
              <a:extLst>
                <a:ext uri="{FF2B5EF4-FFF2-40B4-BE49-F238E27FC236}">
                  <a16:creationId xmlns:a16="http://schemas.microsoft.com/office/drawing/2014/main" id="{7EB4CB40-B6F3-04AB-A684-E4AD3121E181}"/>
                </a:ext>
              </a:extLst>
            </p:cNvPr>
            <p:cNvSpPr/>
            <p:nvPr/>
          </p:nvSpPr>
          <p:spPr>
            <a:xfrm>
              <a:off x="1831575" y="3372998"/>
              <a:ext cx="154677" cy="1802142"/>
            </a:xfrm>
            <a:prstGeom prst="rightBrace">
              <a:avLst/>
            </a:prstGeom>
            <a:ln w="9525">
              <a:solidFill>
                <a:schemeClr val="bg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0" name="Picture 199" descr="A blue and grey diamond with circles and lines&#10;&#10;Description automatically generated">
              <a:extLst>
                <a:ext uri="{FF2B5EF4-FFF2-40B4-BE49-F238E27FC236}">
                  <a16:creationId xmlns:a16="http://schemas.microsoft.com/office/drawing/2014/main" id="{66D7E1BE-5D8A-69F0-EC68-FEBB3B33B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2137153" y="4205638"/>
              <a:ext cx="477756" cy="490905"/>
            </a:xfrm>
            <a:prstGeom prst="rect">
              <a:avLst/>
            </a:prstGeom>
          </p:spPr>
        </p:pic>
      </p:grpSp>
      <p:sp>
        <p:nvSpPr>
          <p:cNvPr id="201" name="TextBox 200">
            <a:extLst>
              <a:ext uri="{FF2B5EF4-FFF2-40B4-BE49-F238E27FC236}">
                <a16:creationId xmlns:a16="http://schemas.microsoft.com/office/drawing/2014/main" id="{84671000-12D9-2899-778D-9563CC983F5B}"/>
              </a:ext>
            </a:extLst>
          </p:cNvPr>
          <p:cNvSpPr txBox="1"/>
          <p:nvPr/>
        </p:nvSpPr>
        <p:spPr>
          <a:xfrm>
            <a:off x="6119722" y="2540904"/>
            <a:ext cx="65349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Noto Sans CJK SC" panose="020B0500000000000000" pitchFamily="34" charset="-128"/>
                <a:ea typeface="Noto Sans CJK SC" panose="020B0500000000000000" pitchFamily="34" charset="-128"/>
                <a:cs typeface="Poppins" pitchFamily="2" charset="77"/>
              </a:rPr>
              <a:t>Data</a:t>
            </a:r>
          </a:p>
          <a:p>
            <a:endParaRPr lang="en-US" sz="100" dirty="0">
              <a:latin typeface="Noto Sans CJK SC" panose="020B0500000000000000" pitchFamily="34" charset="-128"/>
              <a:ea typeface="Noto Sans CJK SC" panose="020B0500000000000000" pitchFamily="34" charset="-128"/>
              <a:cs typeface="Poppins" pitchFamily="2" charset="77"/>
            </a:endParaRPr>
          </a:p>
          <a:p>
            <a:r>
              <a:rPr lang="en-US" sz="800" dirty="0" err="1">
                <a:latin typeface="Noto Sans CJK SC" panose="020B0500000000000000" pitchFamily="34" charset="-128"/>
                <a:ea typeface="Noto Sans CJK SC" panose="020B0500000000000000" pitchFamily="34" charset="-128"/>
                <a:cs typeface="Poppins" pitchFamily="2" charset="77"/>
              </a:rPr>
              <a:t>數據</a:t>
            </a:r>
            <a:endParaRPr lang="en-US" sz="800" dirty="0">
              <a:latin typeface="Noto Sans CJK SC" panose="020B0500000000000000" pitchFamily="34" charset="-128"/>
              <a:ea typeface="Noto Sans CJK SC" panose="020B0500000000000000" pitchFamily="34" charset="-128"/>
              <a:cs typeface="Poppins" pitchFamily="2" charset="77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59ACEADB-9197-0182-2254-38271BEF8A6E}"/>
              </a:ext>
            </a:extLst>
          </p:cNvPr>
          <p:cNvSpPr txBox="1"/>
          <p:nvPr/>
        </p:nvSpPr>
        <p:spPr>
          <a:xfrm>
            <a:off x="6120190" y="6287268"/>
            <a:ext cx="98264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Noto Sans CJK SC" panose="020B0500000000000000" pitchFamily="34" charset="-128"/>
                <a:ea typeface="Noto Sans CJK SC" panose="020B0500000000000000" pitchFamily="34" charset="-128"/>
                <a:cs typeface="Poppins" pitchFamily="2" charset="77"/>
              </a:rPr>
              <a:t>Information</a:t>
            </a:r>
          </a:p>
          <a:p>
            <a:endParaRPr lang="en-US" sz="100" dirty="0">
              <a:latin typeface="Noto Sans CJK SC" panose="020B0500000000000000" pitchFamily="34" charset="-128"/>
              <a:ea typeface="Noto Sans CJK SC" panose="020B0500000000000000" pitchFamily="34" charset="-128"/>
              <a:cs typeface="Poppins" pitchFamily="2" charset="77"/>
            </a:endParaRPr>
          </a:p>
          <a:p>
            <a:r>
              <a:rPr lang="en-US" sz="800" dirty="0" err="1">
                <a:latin typeface="Noto Sans CJK SC" panose="020B0500000000000000" pitchFamily="34" charset="-128"/>
                <a:ea typeface="Noto Sans CJK SC" panose="020B0500000000000000" pitchFamily="34" charset="-128"/>
                <a:cs typeface="Poppins" pitchFamily="2" charset="77"/>
              </a:rPr>
              <a:t>信息</a:t>
            </a:r>
            <a:endParaRPr lang="en-US" sz="800" dirty="0">
              <a:latin typeface="Noto Sans CJK SC" panose="020B0500000000000000" pitchFamily="34" charset="-128"/>
              <a:ea typeface="Noto Sans CJK SC" panose="020B0500000000000000" pitchFamily="34" charset="-128"/>
              <a:cs typeface="Poppins" pitchFamily="2" charset="77"/>
            </a:endParaRPr>
          </a:p>
        </p:txBody>
      </p:sp>
      <p:sp>
        <p:nvSpPr>
          <p:cNvPr id="203" name="矩形 72">
            <a:extLst>
              <a:ext uri="{FF2B5EF4-FFF2-40B4-BE49-F238E27FC236}">
                <a16:creationId xmlns:a16="http://schemas.microsoft.com/office/drawing/2014/main" id="{5CE99249-FDB7-F053-5666-BBF82A41ACCC}"/>
              </a:ext>
            </a:extLst>
          </p:cNvPr>
          <p:cNvSpPr/>
          <p:nvPr/>
        </p:nvSpPr>
        <p:spPr>
          <a:xfrm>
            <a:off x="6401127" y="3296812"/>
            <a:ext cx="1673304" cy="38472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altLang="zh-TW" sz="700" dirty="0">
                <a:solidFill>
                  <a:srgbClr val="153359"/>
                </a:solidFill>
                <a:latin typeface="Poppins" pitchFamily="2" charset="77"/>
                <a:ea typeface="Noto Sans CJK SC" panose="020B0500000000000000" pitchFamily="34" charset="-128"/>
                <a:cs typeface="Poppins" pitchFamily="2" charset="77"/>
              </a:rPr>
              <a:t>Correlations, Pathways</a:t>
            </a:r>
          </a:p>
          <a:p>
            <a:endParaRPr lang="en-US" altLang="zh-TW" sz="300" dirty="0">
              <a:solidFill>
                <a:srgbClr val="153359"/>
              </a:solidFill>
              <a:latin typeface="Poppins" pitchFamily="2" charset="77"/>
              <a:ea typeface="Noto Sans CJK SC" panose="020B0500000000000000" pitchFamily="34" charset="-128"/>
              <a:cs typeface="Poppins" pitchFamily="2" charset="77"/>
            </a:endParaRPr>
          </a:p>
          <a:p>
            <a:r>
              <a:rPr lang="zh-TW" altLang="en-US" sz="900" dirty="0">
                <a:solidFill>
                  <a:srgbClr val="153359"/>
                </a:solidFill>
                <a:latin typeface="Poppins" pitchFamily="2" charset="77"/>
                <a:ea typeface="Noto Sans CJK SC" panose="020B0500000000000000" pitchFamily="34" charset="-128"/>
                <a:cs typeface="Poppins" pitchFamily="2" charset="77"/>
              </a:rPr>
              <a:t>關聯、路徑</a:t>
            </a:r>
            <a:endParaRPr lang="en-US" altLang="zh-TW" sz="900" dirty="0">
              <a:solidFill>
                <a:srgbClr val="153359"/>
              </a:solidFill>
              <a:latin typeface="Poppins" pitchFamily="2" charset="77"/>
              <a:ea typeface="Noto Sans CJK SC" panose="020B0500000000000000" pitchFamily="34" charset="-128"/>
              <a:cs typeface="Poppins" pitchFamily="2" charset="77"/>
            </a:endParaRPr>
          </a:p>
        </p:txBody>
      </p:sp>
      <p:sp>
        <p:nvSpPr>
          <p:cNvPr id="204" name="矩形 73">
            <a:extLst>
              <a:ext uri="{FF2B5EF4-FFF2-40B4-BE49-F238E27FC236}">
                <a16:creationId xmlns:a16="http://schemas.microsoft.com/office/drawing/2014/main" id="{41553206-081E-DD05-CD50-28F171FF874C}"/>
              </a:ext>
            </a:extLst>
          </p:cNvPr>
          <p:cNvSpPr/>
          <p:nvPr/>
        </p:nvSpPr>
        <p:spPr>
          <a:xfrm>
            <a:off x="6401127" y="3673601"/>
            <a:ext cx="1943300" cy="3385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altLang="zh-TW" sz="700" dirty="0">
                <a:solidFill>
                  <a:srgbClr val="153359"/>
                </a:solidFill>
                <a:latin typeface="Poppins" pitchFamily="2" charset="77"/>
                <a:ea typeface="Noto Sans CJK SC" panose="020B0500000000000000" pitchFamily="34" charset="-128"/>
                <a:cs typeface="Poppins" pitchFamily="2" charset="77"/>
              </a:rPr>
              <a:t>Induction, Knowledge Base</a:t>
            </a:r>
            <a:endParaRPr lang="en-US" altLang="zh-TW" sz="300" dirty="0">
              <a:solidFill>
                <a:srgbClr val="153359"/>
              </a:solidFill>
              <a:latin typeface="Poppins" pitchFamily="2" charset="77"/>
              <a:ea typeface="Noto Sans CJK SC" panose="020B0500000000000000" pitchFamily="34" charset="-128"/>
              <a:cs typeface="Poppins" pitchFamily="2" charset="77"/>
            </a:endParaRPr>
          </a:p>
          <a:p>
            <a:r>
              <a:rPr lang="zh-TW" altLang="en-US" sz="900" dirty="0">
                <a:solidFill>
                  <a:srgbClr val="153359"/>
                </a:solidFill>
                <a:latin typeface="Poppins" pitchFamily="2" charset="77"/>
                <a:ea typeface="Noto Sans CJK SC" panose="020B0500000000000000" pitchFamily="34" charset="-128"/>
                <a:cs typeface="Poppins" pitchFamily="2" charset="77"/>
              </a:rPr>
              <a:t>歸納、智庫</a:t>
            </a:r>
            <a:endParaRPr lang="en-US" altLang="zh-TW" sz="900" dirty="0">
              <a:solidFill>
                <a:srgbClr val="153359"/>
              </a:solidFill>
              <a:latin typeface="Poppins" pitchFamily="2" charset="77"/>
              <a:ea typeface="Noto Sans CJK SC" panose="020B0500000000000000" pitchFamily="34" charset="-128"/>
              <a:cs typeface="Poppins" pitchFamily="2" charset="77"/>
            </a:endParaRPr>
          </a:p>
        </p:txBody>
      </p:sp>
      <p:sp>
        <p:nvSpPr>
          <p:cNvPr id="205" name="矩形 74">
            <a:extLst>
              <a:ext uri="{FF2B5EF4-FFF2-40B4-BE49-F238E27FC236}">
                <a16:creationId xmlns:a16="http://schemas.microsoft.com/office/drawing/2014/main" id="{3A64D28D-599E-EF3D-A4B8-3161EFE43B04}"/>
              </a:ext>
            </a:extLst>
          </p:cNvPr>
          <p:cNvSpPr/>
          <p:nvPr/>
        </p:nvSpPr>
        <p:spPr>
          <a:xfrm>
            <a:off x="6397004" y="4026526"/>
            <a:ext cx="1884703" cy="38472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altLang="zh-TW" sz="700" dirty="0">
                <a:solidFill>
                  <a:srgbClr val="153359"/>
                </a:solidFill>
                <a:latin typeface="Poppins" pitchFamily="2" charset="77"/>
                <a:ea typeface="Noto Sans CJK SC" panose="020B0500000000000000" pitchFamily="34" charset="-128"/>
                <a:cs typeface="Poppins" pitchFamily="2" charset="77"/>
              </a:rPr>
              <a:t>Understanding,</a:t>
            </a:r>
            <a:r>
              <a:rPr lang="zh-TW" altLang="en-US" sz="700" dirty="0">
                <a:solidFill>
                  <a:srgbClr val="153359"/>
                </a:solidFill>
                <a:latin typeface="Poppins" pitchFamily="2" charset="77"/>
                <a:ea typeface="Noto Sans CJK SC" panose="020B0500000000000000" pitchFamily="34" charset="-128"/>
                <a:cs typeface="Poppins" pitchFamily="2" charset="77"/>
              </a:rPr>
              <a:t> </a:t>
            </a:r>
            <a:r>
              <a:rPr lang="en-US" altLang="zh-TW" sz="700" dirty="0">
                <a:solidFill>
                  <a:srgbClr val="153359"/>
                </a:solidFill>
                <a:latin typeface="Poppins" pitchFamily="2" charset="77"/>
                <a:ea typeface="Noto Sans CJK SC" panose="020B0500000000000000" pitchFamily="34" charset="-128"/>
                <a:cs typeface="Poppins" pitchFamily="2" charset="77"/>
              </a:rPr>
              <a:t>Analytics</a:t>
            </a:r>
          </a:p>
          <a:p>
            <a:endParaRPr lang="en-US" altLang="zh-TW" sz="300" dirty="0">
              <a:solidFill>
                <a:srgbClr val="153359"/>
              </a:solidFill>
              <a:latin typeface="Poppins" pitchFamily="2" charset="77"/>
              <a:ea typeface="Noto Sans CJK SC" panose="020B0500000000000000" pitchFamily="34" charset="-128"/>
              <a:cs typeface="Poppins" pitchFamily="2" charset="77"/>
            </a:endParaRPr>
          </a:p>
          <a:p>
            <a:r>
              <a:rPr lang="zh-TW" altLang="en-US" sz="900" dirty="0">
                <a:solidFill>
                  <a:srgbClr val="153359"/>
                </a:solidFill>
                <a:latin typeface="Poppins" pitchFamily="2" charset="77"/>
                <a:ea typeface="Noto Sans CJK SC" panose="020B0500000000000000" pitchFamily="34" charset="-128"/>
                <a:cs typeface="Poppins" pitchFamily="2" charset="77"/>
              </a:rPr>
              <a:t>理解、分析</a:t>
            </a:r>
            <a:endParaRPr lang="en-US" altLang="zh-TW" sz="900" dirty="0">
              <a:solidFill>
                <a:srgbClr val="153359"/>
              </a:solidFill>
              <a:latin typeface="Poppins" pitchFamily="2" charset="77"/>
              <a:ea typeface="Noto Sans CJK SC" panose="020B0500000000000000" pitchFamily="34" charset="-128"/>
              <a:cs typeface="Poppins" pitchFamily="2" charset="77"/>
            </a:endParaRPr>
          </a:p>
        </p:txBody>
      </p:sp>
      <p:sp>
        <p:nvSpPr>
          <p:cNvPr id="206" name="矩形 72">
            <a:extLst>
              <a:ext uri="{FF2B5EF4-FFF2-40B4-BE49-F238E27FC236}">
                <a16:creationId xmlns:a16="http://schemas.microsoft.com/office/drawing/2014/main" id="{CE4024C8-C6FD-C9CE-8854-394AF8117B7A}"/>
              </a:ext>
            </a:extLst>
          </p:cNvPr>
          <p:cNvSpPr/>
          <p:nvPr/>
        </p:nvSpPr>
        <p:spPr>
          <a:xfrm>
            <a:off x="6391297" y="4401610"/>
            <a:ext cx="1874673" cy="38472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altLang="zh-TW" sz="700" dirty="0">
                <a:solidFill>
                  <a:srgbClr val="153359"/>
                </a:solidFill>
                <a:latin typeface="Poppins" pitchFamily="2" charset="77"/>
                <a:ea typeface="Noto Sans CJK SC" panose="020B0500000000000000" pitchFamily="34" charset="-128"/>
                <a:cs typeface="Poppins" pitchFamily="2" charset="77"/>
              </a:rPr>
              <a:t>Visible, Intelligence</a:t>
            </a:r>
          </a:p>
          <a:p>
            <a:endParaRPr lang="en-US" altLang="zh-TW" sz="300" dirty="0">
              <a:solidFill>
                <a:srgbClr val="153359"/>
              </a:solidFill>
              <a:latin typeface="Poppins" pitchFamily="2" charset="77"/>
              <a:ea typeface="Noto Sans CJK SC" panose="020B0500000000000000" pitchFamily="34" charset="-128"/>
              <a:cs typeface="Poppins" pitchFamily="2" charset="77"/>
            </a:endParaRPr>
          </a:p>
          <a:p>
            <a:r>
              <a:rPr lang="zh-TW" altLang="en-US" sz="900" dirty="0">
                <a:solidFill>
                  <a:srgbClr val="153359"/>
                </a:solidFill>
                <a:latin typeface="Poppins" pitchFamily="2" charset="77"/>
                <a:ea typeface="Noto Sans CJK SC" panose="020B0500000000000000" pitchFamily="34" charset="-128"/>
                <a:cs typeface="Poppins" pitchFamily="2" charset="77"/>
              </a:rPr>
              <a:t>可視、智能</a:t>
            </a:r>
            <a:endParaRPr lang="en-US" altLang="zh-TW" sz="900" dirty="0">
              <a:solidFill>
                <a:srgbClr val="153359"/>
              </a:solidFill>
              <a:latin typeface="Poppins" pitchFamily="2" charset="77"/>
              <a:ea typeface="Noto Sans CJK SC" panose="020B0500000000000000" pitchFamily="34" charset="-128"/>
              <a:cs typeface="Poppins" pitchFamily="2" charset="77"/>
            </a:endParaRPr>
          </a:p>
        </p:txBody>
      </p: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71DE4A3D-DEA5-83DF-949F-05A07292CE4F}"/>
              </a:ext>
            </a:extLst>
          </p:cNvPr>
          <p:cNvGrpSpPr/>
          <p:nvPr/>
        </p:nvGrpSpPr>
        <p:grpSpPr>
          <a:xfrm>
            <a:off x="8138551" y="4322989"/>
            <a:ext cx="316212" cy="362900"/>
            <a:chOff x="8156827" y="4140764"/>
            <a:chExt cx="316212" cy="362900"/>
          </a:xfrm>
        </p:grpSpPr>
        <p:sp>
          <p:nvSpPr>
            <p:cNvPr id="208" name="＞形箭號 66">
              <a:extLst>
                <a:ext uri="{FF2B5EF4-FFF2-40B4-BE49-F238E27FC236}">
                  <a16:creationId xmlns:a16="http://schemas.microsoft.com/office/drawing/2014/main" id="{2BA704F8-262B-1E79-070E-CDA6FF370A98}"/>
                </a:ext>
              </a:extLst>
            </p:cNvPr>
            <p:cNvSpPr/>
            <p:nvPr/>
          </p:nvSpPr>
          <p:spPr>
            <a:xfrm>
              <a:off x="8267163" y="4140764"/>
              <a:ext cx="205876" cy="273426"/>
            </a:xfrm>
            <a:prstGeom prst="chevron">
              <a:avLst/>
            </a:prstGeom>
            <a:solidFill>
              <a:srgbClr val="B212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09" name="＞形箭號 67">
              <a:extLst>
                <a:ext uri="{FF2B5EF4-FFF2-40B4-BE49-F238E27FC236}">
                  <a16:creationId xmlns:a16="http://schemas.microsoft.com/office/drawing/2014/main" id="{54B90046-349C-AC6C-F3FB-476C937CFFAE}"/>
                </a:ext>
              </a:extLst>
            </p:cNvPr>
            <p:cNvSpPr/>
            <p:nvPr/>
          </p:nvSpPr>
          <p:spPr>
            <a:xfrm>
              <a:off x="8156827" y="4230238"/>
              <a:ext cx="205876" cy="273426"/>
            </a:xfrm>
            <a:prstGeom prst="chevron">
              <a:avLst/>
            </a:prstGeom>
            <a:solidFill>
              <a:srgbClr val="178008"/>
            </a:solidFill>
            <a:ln>
              <a:noFill/>
            </a:ln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10" name="矩形 4">
            <a:extLst>
              <a:ext uri="{FF2B5EF4-FFF2-40B4-BE49-F238E27FC236}">
                <a16:creationId xmlns:a16="http://schemas.microsoft.com/office/drawing/2014/main" id="{1A0869D9-8147-EB99-9060-73A5EEABF61B}"/>
              </a:ext>
            </a:extLst>
          </p:cNvPr>
          <p:cNvSpPr/>
          <p:nvPr/>
        </p:nvSpPr>
        <p:spPr>
          <a:xfrm>
            <a:off x="7989971" y="4762801"/>
            <a:ext cx="835073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altLang="zh-TW" sz="800" dirty="0">
                <a:solidFill>
                  <a:srgbClr val="000000"/>
                </a:solidFill>
                <a:latin typeface="Poppins" pitchFamily="2" charset="77"/>
                <a:ea typeface="Noto Sans CJK SC DemiLight" panose="020B0400000000000000" pitchFamily="34" charset="-128"/>
                <a:cs typeface="Poppins" pitchFamily="2" charset="77"/>
              </a:rPr>
              <a:t>Information Exchange</a:t>
            </a:r>
          </a:p>
          <a:p>
            <a:r>
              <a:rPr lang="zh-TW" altLang="en-US" sz="800" dirty="0">
                <a:solidFill>
                  <a:srgbClr val="000000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信息交互</a:t>
            </a:r>
            <a:endParaRPr lang="en-US" altLang="zh-TW" sz="800" dirty="0">
              <a:solidFill>
                <a:srgbClr val="000000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</a:endParaRPr>
          </a:p>
        </p:txBody>
      </p:sp>
      <p:sp>
        <p:nvSpPr>
          <p:cNvPr id="211" name="矩形 72">
            <a:extLst>
              <a:ext uri="{FF2B5EF4-FFF2-40B4-BE49-F238E27FC236}">
                <a16:creationId xmlns:a16="http://schemas.microsoft.com/office/drawing/2014/main" id="{C25710AB-4585-00EE-8A4A-53253046ACCE}"/>
              </a:ext>
            </a:extLst>
          </p:cNvPr>
          <p:cNvSpPr/>
          <p:nvPr/>
        </p:nvSpPr>
        <p:spPr>
          <a:xfrm>
            <a:off x="6390242" y="5430170"/>
            <a:ext cx="1874673" cy="42011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altLang="zh-TW" sz="850" dirty="0">
                <a:solidFill>
                  <a:srgbClr val="002060"/>
                </a:solidFill>
                <a:latin typeface="Poppins" pitchFamily="2" charset="77"/>
                <a:ea typeface="Noto Sans CJK SC" panose="020B0500000000000000" pitchFamily="34" charset="-128"/>
                <a:cs typeface="Poppins" pitchFamily="2" charset="77"/>
              </a:rPr>
              <a:t>Discovery, Capturing</a:t>
            </a:r>
          </a:p>
          <a:p>
            <a:endParaRPr lang="en-US" altLang="zh-TW" sz="300" dirty="0">
              <a:solidFill>
                <a:srgbClr val="002060"/>
              </a:solidFill>
              <a:latin typeface="Poppins" pitchFamily="2" charset="77"/>
              <a:ea typeface="Noto Sans CJK SC" panose="020B0500000000000000" pitchFamily="34" charset="-128"/>
              <a:cs typeface="Poppins" pitchFamily="2" charset="77"/>
            </a:endParaRPr>
          </a:p>
          <a:p>
            <a:r>
              <a:rPr lang="zh-TW" altLang="en-US" sz="980" dirty="0">
                <a:solidFill>
                  <a:srgbClr val="002060"/>
                </a:solidFill>
                <a:latin typeface="Poppins" pitchFamily="2" charset="77"/>
                <a:ea typeface="Noto Sans CJK SC" panose="020B0500000000000000" pitchFamily="34" charset="-128"/>
                <a:cs typeface="Poppins" pitchFamily="2" charset="77"/>
              </a:rPr>
              <a:t>探索</a:t>
            </a:r>
            <a:r>
              <a:rPr lang="zh-TW" altLang="en-US" sz="980" dirty="0">
                <a:solidFill>
                  <a:srgbClr val="002060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" pitchFamily="2" charset="77"/>
              </a:rPr>
              <a:t>、捕獲</a:t>
            </a:r>
            <a:endParaRPr lang="en-US" altLang="zh-TW" sz="980" dirty="0">
              <a:solidFill>
                <a:srgbClr val="002060"/>
              </a:solidFill>
              <a:latin typeface="Noto Sans CJK SC" panose="020B0500000000000000" pitchFamily="34" charset="-128"/>
              <a:ea typeface="Noto Sans CJK SC" panose="020B0500000000000000" pitchFamily="34" charset="-128"/>
              <a:cs typeface="Poppins" pitchFamily="2" charset="77"/>
            </a:endParaRPr>
          </a:p>
        </p:txBody>
      </p:sp>
      <p:sp>
        <p:nvSpPr>
          <p:cNvPr id="212" name="矩形 72">
            <a:extLst>
              <a:ext uri="{FF2B5EF4-FFF2-40B4-BE49-F238E27FC236}">
                <a16:creationId xmlns:a16="http://schemas.microsoft.com/office/drawing/2014/main" id="{F4E4B209-C70E-86F1-654B-68EC7EEE8C52}"/>
              </a:ext>
            </a:extLst>
          </p:cNvPr>
          <p:cNvSpPr/>
          <p:nvPr/>
        </p:nvSpPr>
        <p:spPr>
          <a:xfrm>
            <a:off x="6388983" y="4769322"/>
            <a:ext cx="1540443" cy="38472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altLang="zh-TW" sz="700" dirty="0">
                <a:solidFill>
                  <a:srgbClr val="153359"/>
                </a:solidFill>
                <a:latin typeface="Poppins" pitchFamily="2" charset="77"/>
                <a:ea typeface="Noto Sans CJK SC" panose="020B0500000000000000" pitchFamily="34" charset="-128"/>
                <a:cs typeface="Poppins" pitchFamily="2" charset="77"/>
              </a:rPr>
              <a:t>Learning, Editing</a:t>
            </a:r>
          </a:p>
          <a:p>
            <a:endParaRPr lang="en-US" altLang="zh-TW" sz="300" dirty="0">
              <a:solidFill>
                <a:srgbClr val="153359"/>
              </a:solidFill>
              <a:latin typeface="Poppins" pitchFamily="2" charset="77"/>
              <a:ea typeface="Noto Sans CJK SC" panose="020B0500000000000000" pitchFamily="34" charset="-128"/>
              <a:cs typeface="Poppins" pitchFamily="2" charset="77"/>
            </a:endParaRPr>
          </a:p>
          <a:p>
            <a:r>
              <a:rPr lang="zh-TW" altLang="en-US" sz="900" dirty="0">
                <a:solidFill>
                  <a:srgbClr val="153359"/>
                </a:solidFill>
                <a:latin typeface="Poppins" pitchFamily="2" charset="77"/>
                <a:ea typeface="Noto Sans CJK SC" panose="020B0500000000000000" pitchFamily="34" charset="-128"/>
                <a:cs typeface="Poppins" pitchFamily="2" charset="77"/>
              </a:rPr>
              <a:t>學習、編</a:t>
            </a:r>
            <a:r>
              <a:rPr lang="zh-TW" altLang="en-HK" sz="900" dirty="0">
                <a:solidFill>
                  <a:srgbClr val="153359"/>
                </a:solidFill>
                <a:latin typeface="Poppins" pitchFamily="2" charset="77"/>
                <a:ea typeface="Noto Sans CJK SC" panose="020B0500000000000000" pitchFamily="34" charset="-128"/>
                <a:cs typeface="Poppins" pitchFamily="2" charset="77"/>
              </a:rPr>
              <a:t>輯</a:t>
            </a:r>
            <a:endParaRPr lang="en-US" altLang="zh-TW" sz="900" dirty="0">
              <a:solidFill>
                <a:srgbClr val="153359"/>
              </a:solidFill>
              <a:latin typeface="Poppins" pitchFamily="2" charset="77"/>
              <a:ea typeface="Noto Sans CJK SC" panose="020B0500000000000000" pitchFamily="34" charset="-128"/>
              <a:cs typeface="Poppins" pitchFamily="2" charset="77"/>
            </a:endParaRPr>
          </a:p>
        </p:txBody>
      </p:sp>
      <p:sp>
        <p:nvSpPr>
          <p:cNvPr id="213" name="矩形 126">
            <a:extLst>
              <a:ext uri="{FF2B5EF4-FFF2-40B4-BE49-F238E27FC236}">
                <a16:creationId xmlns:a16="http://schemas.microsoft.com/office/drawing/2014/main" id="{176A0314-34D1-CBB1-3E07-B67BCD7C20B7}"/>
              </a:ext>
            </a:extLst>
          </p:cNvPr>
          <p:cNvSpPr/>
          <p:nvPr/>
        </p:nvSpPr>
        <p:spPr>
          <a:xfrm>
            <a:off x="6282719" y="2919983"/>
            <a:ext cx="45719" cy="3311999"/>
          </a:xfrm>
          <a:prstGeom prst="rect">
            <a:avLst/>
          </a:prstGeom>
          <a:solidFill>
            <a:srgbClr val="1E8A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4" name="矩形 42">
            <a:extLst>
              <a:ext uri="{FF2B5EF4-FFF2-40B4-BE49-F238E27FC236}">
                <a16:creationId xmlns:a16="http://schemas.microsoft.com/office/drawing/2014/main" id="{35A6E73A-1E6B-6017-A205-A2871ED01709}"/>
              </a:ext>
            </a:extLst>
          </p:cNvPr>
          <p:cNvSpPr/>
          <p:nvPr/>
        </p:nvSpPr>
        <p:spPr>
          <a:xfrm>
            <a:off x="6305052" y="3381451"/>
            <a:ext cx="83700" cy="45719"/>
          </a:xfrm>
          <a:prstGeom prst="rect">
            <a:avLst/>
          </a:prstGeom>
          <a:solidFill>
            <a:srgbClr val="926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5" name="矩形 129">
            <a:extLst>
              <a:ext uri="{FF2B5EF4-FFF2-40B4-BE49-F238E27FC236}">
                <a16:creationId xmlns:a16="http://schemas.microsoft.com/office/drawing/2014/main" id="{706F9ECA-4624-3E83-3A48-9A505EA1769A}"/>
              </a:ext>
            </a:extLst>
          </p:cNvPr>
          <p:cNvSpPr/>
          <p:nvPr/>
        </p:nvSpPr>
        <p:spPr>
          <a:xfrm>
            <a:off x="6307491" y="3765494"/>
            <a:ext cx="83700" cy="45719"/>
          </a:xfrm>
          <a:prstGeom prst="rect">
            <a:avLst/>
          </a:prstGeom>
          <a:solidFill>
            <a:srgbClr val="926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6" name="矩形 130">
            <a:extLst>
              <a:ext uri="{FF2B5EF4-FFF2-40B4-BE49-F238E27FC236}">
                <a16:creationId xmlns:a16="http://schemas.microsoft.com/office/drawing/2014/main" id="{6A756520-2556-8E45-3306-36B1104D74C7}"/>
              </a:ext>
            </a:extLst>
          </p:cNvPr>
          <p:cNvSpPr/>
          <p:nvPr/>
        </p:nvSpPr>
        <p:spPr>
          <a:xfrm>
            <a:off x="6303894" y="4115472"/>
            <a:ext cx="83700" cy="45719"/>
          </a:xfrm>
          <a:prstGeom prst="rect">
            <a:avLst/>
          </a:prstGeom>
          <a:solidFill>
            <a:srgbClr val="926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7" name="矩形 131">
            <a:extLst>
              <a:ext uri="{FF2B5EF4-FFF2-40B4-BE49-F238E27FC236}">
                <a16:creationId xmlns:a16="http://schemas.microsoft.com/office/drawing/2014/main" id="{38A75DAE-FE5E-7060-DDA5-188FBC730192}"/>
              </a:ext>
            </a:extLst>
          </p:cNvPr>
          <p:cNvSpPr/>
          <p:nvPr/>
        </p:nvSpPr>
        <p:spPr>
          <a:xfrm>
            <a:off x="6309107" y="4495178"/>
            <a:ext cx="83700" cy="45719"/>
          </a:xfrm>
          <a:prstGeom prst="rect">
            <a:avLst/>
          </a:prstGeom>
          <a:solidFill>
            <a:srgbClr val="926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8" name="矩形 132">
            <a:extLst>
              <a:ext uri="{FF2B5EF4-FFF2-40B4-BE49-F238E27FC236}">
                <a16:creationId xmlns:a16="http://schemas.microsoft.com/office/drawing/2014/main" id="{69CB66EF-DCB1-B953-73AD-034D4C664187}"/>
              </a:ext>
            </a:extLst>
          </p:cNvPr>
          <p:cNvSpPr/>
          <p:nvPr/>
        </p:nvSpPr>
        <p:spPr>
          <a:xfrm>
            <a:off x="6313896" y="4883767"/>
            <a:ext cx="83700" cy="45719"/>
          </a:xfrm>
          <a:prstGeom prst="rect">
            <a:avLst/>
          </a:prstGeom>
          <a:solidFill>
            <a:srgbClr val="926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9" name="矩形 145">
            <a:extLst>
              <a:ext uri="{FF2B5EF4-FFF2-40B4-BE49-F238E27FC236}">
                <a16:creationId xmlns:a16="http://schemas.microsoft.com/office/drawing/2014/main" id="{E4F09562-EA56-B204-63AA-0B9958542920}"/>
              </a:ext>
            </a:extLst>
          </p:cNvPr>
          <p:cNvSpPr/>
          <p:nvPr/>
        </p:nvSpPr>
        <p:spPr>
          <a:xfrm>
            <a:off x="6304895" y="5554272"/>
            <a:ext cx="83700" cy="45719"/>
          </a:xfrm>
          <a:prstGeom prst="rect">
            <a:avLst/>
          </a:prstGeom>
          <a:solidFill>
            <a:srgbClr val="926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0" name="矩形 72">
            <a:extLst>
              <a:ext uri="{FF2B5EF4-FFF2-40B4-BE49-F238E27FC236}">
                <a16:creationId xmlns:a16="http://schemas.microsoft.com/office/drawing/2014/main" id="{B1A3D797-559E-C948-65D7-CCBB3DC6867C}"/>
              </a:ext>
            </a:extLst>
          </p:cNvPr>
          <p:cNvSpPr/>
          <p:nvPr/>
        </p:nvSpPr>
        <p:spPr>
          <a:xfrm>
            <a:off x="6404668" y="2931288"/>
            <a:ext cx="1973422" cy="38472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altLang="zh-TW" sz="700" dirty="0">
                <a:solidFill>
                  <a:srgbClr val="153359"/>
                </a:solidFill>
                <a:latin typeface="Poppins" pitchFamily="2" charset="77"/>
                <a:ea typeface="Noto Sans CJK SC" panose="020B0500000000000000" pitchFamily="34" charset="-128"/>
                <a:cs typeface="Poppins" pitchFamily="2" charset="77"/>
              </a:rPr>
              <a:t>Identities, Connections</a:t>
            </a:r>
          </a:p>
          <a:p>
            <a:endParaRPr lang="en-US" altLang="zh-TW" sz="300" dirty="0">
              <a:solidFill>
                <a:srgbClr val="153359"/>
              </a:solidFill>
              <a:latin typeface="Poppins" pitchFamily="2" charset="77"/>
              <a:ea typeface="Noto Sans CJK SC" panose="020B0500000000000000" pitchFamily="34" charset="-128"/>
              <a:cs typeface="Poppins" pitchFamily="2" charset="77"/>
            </a:endParaRPr>
          </a:p>
          <a:p>
            <a:r>
              <a:rPr lang="zh-TW" altLang="en-US" sz="900" dirty="0">
                <a:solidFill>
                  <a:srgbClr val="153359"/>
                </a:solidFill>
                <a:latin typeface="Poppins" pitchFamily="2" charset="77"/>
                <a:ea typeface="Noto Sans CJK SC" panose="020B0500000000000000" pitchFamily="34" charset="-128"/>
                <a:cs typeface="Poppins" pitchFamily="2" charset="77"/>
              </a:rPr>
              <a:t>特</a:t>
            </a:r>
            <a:r>
              <a:rPr lang="zh-TW" altLang="en-HK" sz="900" dirty="0">
                <a:solidFill>
                  <a:srgbClr val="153359"/>
                </a:solidFill>
                <a:latin typeface="Poppins" pitchFamily="2" charset="77"/>
                <a:ea typeface="Noto Sans CJK SC" panose="020B0500000000000000" pitchFamily="34" charset="-128"/>
                <a:cs typeface="Poppins" pitchFamily="2" charset="77"/>
              </a:rPr>
              <a:t>徵</a:t>
            </a:r>
            <a:r>
              <a:rPr lang="zh-TW" altLang="en-US" sz="900" dirty="0">
                <a:solidFill>
                  <a:srgbClr val="153359"/>
                </a:solidFill>
                <a:latin typeface="Poppins" pitchFamily="2" charset="77"/>
                <a:ea typeface="Noto Sans CJK SC" panose="020B0500000000000000" pitchFamily="34" charset="-128"/>
                <a:cs typeface="Poppins" pitchFamily="2" charset="77"/>
              </a:rPr>
              <a:t>、聯接</a:t>
            </a:r>
            <a:endParaRPr lang="en-US" altLang="zh-TW" sz="900" dirty="0">
              <a:solidFill>
                <a:srgbClr val="153359"/>
              </a:solidFill>
              <a:latin typeface="Poppins" pitchFamily="2" charset="77"/>
              <a:ea typeface="Noto Sans CJK SC" panose="020B0500000000000000" pitchFamily="34" charset="-128"/>
              <a:cs typeface="Poppins" pitchFamily="2" charset="77"/>
            </a:endParaRPr>
          </a:p>
        </p:txBody>
      </p:sp>
      <p:sp>
        <p:nvSpPr>
          <p:cNvPr id="221" name="矩形 42">
            <a:extLst>
              <a:ext uri="{FF2B5EF4-FFF2-40B4-BE49-F238E27FC236}">
                <a16:creationId xmlns:a16="http://schemas.microsoft.com/office/drawing/2014/main" id="{8506D3DA-BCE0-F205-49CF-F15DF8E635CE}"/>
              </a:ext>
            </a:extLst>
          </p:cNvPr>
          <p:cNvSpPr/>
          <p:nvPr/>
        </p:nvSpPr>
        <p:spPr>
          <a:xfrm>
            <a:off x="6304324" y="3034118"/>
            <a:ext cx="83700" cy="45719"/>
          </a:xfrm>
          <a:prstGeom prst="rect">
            <a:avLst/>
          </a:prstGeom>
          <a:solidFill>
            <a:srgbClr val="926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2" name="矩形 72">
            <a:extLst>
              <a:ext uri="{FF2B5EF4-FFF2-40B4-BE49-F238E27FC236}">
                <a16:creationId xmlns:a16="http://schemas.microsoft.com/office/drawing/2014/main" id="{0DAD5F5D-CC1B-24F3-87D1-55DFD92188CD}"/>
              </a:ext>
            </a:extLst>
          </p:cNvPr>
          <p:cNvSpPr/>
          <p:nvPr/>
        </p:nvSpPr>
        <p:spPr>
          <a:xfrm>
            <a:off x="6394358" y="5790642"/>
            <a:ext cx="1874673" cy="42011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altLang="zh-TW" sz="850" dirty="0">
                <a:solidFill>
                  <a:srgbClr val="002060"/>
                </a:solidFill>
                <a:latin typeface="Poppins" pitchFamily="2" charset="77"/>
                <a:ea typeface="Noto Sans CJK SC" panose="020B0500000000000000" pitchFamily="34" charset="-128"/>
                <a:cs typeface="Poppins" pitchFamily="2" charset="77"/>
              </a:rPr>
              <a:t>Insights, Innovations</a:t>
            </a:r>
          </a:p>
          <a:p>
            <a:endParaRPr lang="en-US" altLang="zh-TW" sz="300" dirty="0">
              <a:solidFill>
                <a:srgbClr val="002060"/>
              </a:solidFill>
              <a:latin typeface="Poppins" pitchFamily="2" charset="77"/>
              <a:ea typeface="Noto Sans CJK SC" panose="020B0500000000000000" pitchFamily="34" charset="-128"/>
              <a:cs typeface="Poppins" pitchFamily="2" charset="77"/>
            </a:endParaRPr>
          </a:p>
          <a:p>
            <a:r>
              <a:rPr lang="zh-TW" altLang="en-US" sz="980" dirty="0">
                <a:solidFill>
                  <a:srgbClr val="002060"/>
                </a:solidFill>
                <a:latin typeface="Poppins" pitchFamily="2" charset="77"/>
                <a:ea typeface="Noto Sans CJK SC" panose="020B0500000000000000" pitchFamily="34" charset="-128"/>
                <a:cs typeface="Poppins" pitchFamily="2" charset="77"/>
              </a:rPr>
              <a:t>洞察、創造</a:t>
            </a:r>
            <a:endParaRPr lang="en-US" altLang="zh-TW" sz="980" dirty="0">
              <a:solidFill>
                <a:srgbClr val="002060"/>
              </a:solidFill>
              <a:latin typeface="Noto Sans CJK SC" panose="020B0500000000000000" pitchFamily="34" charset="-128"/>
              <a:ea typeface="Noto Sans CJK SC" panose="020B0500000000000000" pitchFamily="34" charset="-128"/>
              <a:cs typeface="Poppins" pitchFamily="2" charset="77"/>
            </a:endParaRPr>
          </a:p>
        </p:txBody>
      </p:sp>
      <p:sp>
        <p:nvSpPr>
          <p:cNvPr id="223" name="Triangle 222">
            <a:extLst>
              <a:ext uri="{FF2B5EF4-FFF2-40B4-BE49-F238E27FC236}">
                <a16:creationId xmlns:a16="http://schemas.microsoft.com/office/drawing/2014/main" id="{EFD1B04F-C40D-A94F-C2A0-6BB249CBC73F}"/>
              </a:ext>
            </a:extLst>
          </p:cNvPr>
          <p:cNvSpPr/>
          <p:nvPr/>
        </p:nvSpPr>
        <p:spPr>
          <a:xfrm rot="10800000">
            <a:off x="6224853" y="6199651"/>
            <a:ext cx="160990" cy="75121"/>
          </a:xfrm>
          <a:prstGeom prst="triangle">
            <a:avLst/>
          </a:prstGeom>
          <a:solidFill>
            <a:srgbClr val="926CFF"/>
          </a:solidFill>
          <a:ln>
            <a:solidFill>
              <a:srgbClr val="926C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＞形箭號 67">
            <a:extLst>
              <a:ext uri="{FF2B5EF4-FFF2-40B4-BE49-F238E27FC236}">
                <a16:creationId xmlns:a16="http://schemas.microsoft.com/office/drawing/2014/main" id="{A73EB0A4-576F-B7CB-5C13-62FE3A6CD580}"/>
              </a:ext>
            </a:extLst>
          </p:cNvPr>
          <p:cNvSpPr/>
          <p:nvPr/>
        </p:nvSpPr>
        <p:spPr>
          <a:xfrm rot="16200000">
            <a:off x="6715436" y="5192948"/>
            <a:ext cx="157658" cy="189230"/>
          </a:xfrm>
          <a:prstGeom prst="chevron">
            <a:avLst/>
          </a:prstGeom>
          <a:solidFill>
            <a:srgbClr val="178008"/>
          </a:solidFill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661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40" name="Google Shape;140;p11"/>
          <p:cNvSpPr txBox="1"/>
          <p:nvPr/>
        </p:nvSpPr>
        <p:spPr>
          <a:xfrm>
            <a:off x="798217" y="1479341"/>
            <a:ext cx="1002966" cy="276959"/>
          </a:xfrm>
          <a:prstGeom prst="rect">
            <a:avLst/>
          </a:prstGeom>
          <a:solidFill>
            <a:srgbClr val="0028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Poppins"/>
              <a:buNone/>
            </a:pPr>
            <a:r>
              <a:rPr lang="en-US" sz="1200" dirty="0">
                <a:solidFill>
                  <a:schemeClr val="accent1"/>
                </a:solidFill>
                <a:latin typeface="Poppins Medium" pitchFamily="2" charset="0"/>
                <a:ea typeface="Poppins"/>
                <a:cs typeface="Poppins Medium" pitchFamily="2" charset="0"/>
                <a:sym typeface="Poppins"/>
              </a:rPr>
              <a:t>CINNOX</a:t>
            </a:r>
            <a:endParaRPr sz="1200" dirty="0">
              <a:solidFill>
                <a:schemeClr val="accent1"/>
              </a:solidFill>
              <a:latin typeface="Poppins Medium" pitchFamily="2" charset="0"/>
              <a:ea typeface="Calibri"/>
              <a:cs typeface="Poppins Medium" pitchFamily="2" charset="0"/>
              <a:sym typeface="Calibri"/>
            </a:endParaRPr>
          </a:p>
        </p:txBody>
      </p:sp>
      <p:sp>
        <p:nvSpPr>
          <p:cNvPr id="144" name="Google Shape;144;p11"/>
          <p:cNvSpPr txBox="1"/>
          <p:nvPr/>
        </p:nvSpPr>
        <p:spPr>
          <a:xfrm>
            <a:off x="5522608" y="1479341"/>
            <a:ext cx="1139700" cy="276959"/>
          </a:xfrm>
          <a:prstGeom prst="rect">
            <a:avLst/>
          </a:prstGeom>
          <a:solidFill>
            <a:srgbClr val="0028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Poppins"/>
              <a:buNone/>
            </a:pPr>
            <a:r>
              <a:rPr lang="en-US" sz="1200" dirty="0">
                <a:solidFill>
                  <a:schemeClr val="accent1"/>
                </a:solidFill>
                <a:latin typeface="Poppins Medium" pitchFamily="2" charset="0"/>
                <a:ea typeface="Poppins"/>
                <a:cs typeface="Poppins Medium" pitchFamily="2" charset="0"/>
                <a:sym typeface="Poppins"/>
              </a:rPr>
              <a:t>OA Systems</a:t>
            </a:r>
            <a:endParaRPr sz="1200" dirty="0">
              <a:solidFill>
                <a:schemeClr val="accent1"/>
              </a:solidFill>
              <a:latin typeface="Poppins Medium" pitchFamily="2" charset="0"/>
              <a:ea typeface="Calibri"/>
              <a:cs typeface="Poppins Medium" pitchFamily="2" charset="0"/>
              <a:sym typeface="Calibri"/>
            </a:endParaRPr>
          </a:p>
        </p:txBody>
      </p:sp>
      <p:sp>
        <p:nvSpPr>
          <p:cNvPr id="44" name="Google Shape;411;p12">
            <a:extLst>
              <a:ext uri="{FF2B5EF4-FFF2-40B4-BE49-F238E27FC236}">
                <a16:creationId xmlns:a16="http://schemas.microsoft.com/office/drawing/2014/main" id="{5E1567AD-8D88-4648-BFF4-74A09FF0D5F9}"/>
              </a:ext>
            </a:extLst>
          </p:cNvPr>
          <p:cNvSpPr txBox="1"/>
          <p:nvPr/>
        </p:nvSpPr>
        <p:spPr>
          <a:xfrm>
            <a:off x="668298" y="420383"/>
            <a:ext cx="10207403" cy="78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800" b="1" dirty="0">
                <a:solidFill>
                  <a:srgbClr val="0C3684"/>
                </a:solidFill>
                <a:latin typeface="Poppins SemiBold" pitchFamily="2" charset="0"/>
                <a:cs typeface="Poppins SemiBold" pitchFamily="2" charset="0"/>
                <a:sym typeface="Poppins"/>
              </a:rPr>
              <a:t>Systems Thinking and Transformation</a:t>
            </a:r>
            <a:endParaRPr sz="2800" b="1" dirty="0">
              <a:solidFill>
                <a:srgbClr val="0C3684"/>
              </a:solidFill>
              <a:latin typeface="Poppins SemiBold" pitchFamily="2" charset="0"/>
              <a:cs typeface="Poppins SemiBold" pitchFamily="2" charset="0"/>
            </a:endParaRPr>
          </a:p>
          <a:p>
            <a:pPr marL="0" marR="0" lvl="0" indent="0" algn="l" rtl="0">
              <a:spcBef>
                <a:spcPts val="50"/>
              </a:spcBef>
              <a:spcAft>
                <a:spcPts val="0"/>
              </a:spcAft>
              <a:buClr>
                <a:srgbClr val="7B7B7B"/>
              </a:buClr>
              <a:buSzPts val="2000"/>
              <a:buFont typeface="Arial"/>
              <a:buNone/>
            </a:pPr>
            <a:r>
              <a:rPr lang="zh-TW" altLang="en-US" sz="2000" spc="300" dirty="0">
                <a:solidFill>
                  <a:srgbClr val="7B7B7B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"/>
                <a:sym typeface="Poppins"/>
              </a:rPr>
              <a:t>系統思維</a:t>
            </a:r>
            <a:r>
              <a:rPr lang="en-US" altLang="zh-TW" sz="2000" spc="300" dirty="0">
                <a:solidFill>
                  <a:srgbClr val="7B7B7B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"/>
                <a:sym typeface="Poppins"/>
              </a:rPr>
              <a:t>	</a:t>
            </a:r>
            <a:r>
              <a:rPr lang="zh-TW" altLang="en-US" sz="2000" spc="300" dirty="0">
                <a:solidFill>
                  <a:srgbClr val="7B7B7B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"/>
                <a:sym typeface="Poppins"/>
              </a:rPr>
              <a:t>   轉換</a:t>
            </a:r>
            <a:endParaRPr sz="2000" u="none" strike="noStrike" cap="none" spc="300" dirty="0">
              <a:solidFill>
                <a:srgbClr val="7B7B7B"/>
              </a:solidFill>
              <a:latin typeface="Noto Sans CJK SC Medium" panose="020B0500000000000000" pitchFamily="34" charset="-128"/>
              <a:ea typeface="Noto Sans CJK SC Medium" panose="020B0500000000000000" pitchFamily="34" charset="-128"/>
              <a:cs typeface="Poppins"/>
              <a:sym typeface="Poppins"/>
            </a:endParaRPr>
          </a:p>
        </p:txBody>
      </p:sp>
      <p:sp>
        <p:nvSpPr>
          <p:cNvPr id="2" name="＞形箭號 1">
            <a:extLst>
              <a:ext uri="{FF2B5EF4-FFF2-40B4-BE49-F238E27FC236}">
                <a16:creationId xmlns:a16="http://schemas.microsoft.com/office/drawing/2014/main" id="{CC1439EE-1CDA-FA42-8F5D-F14741E30521}"/>
              </a:ext>
            </a:extLst>
          </p:cNvPr>
          <p:cNvSpPr/>
          <p:nvPr/>
        </p:nvSpPr>
        <p:spPr>
          <a:xfrm>
            <a:off x="2112043" y="907813"/>
            <a:ext cx="205876" cy="273426"/>
          </a:xfrm>
          <a:prstGeom prst="chevron">
            <a:avLst/>
          </a:prstGeom>
          <a:solidFill>
            <a:srgbClr val="B21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46" name="＞形箭號 45">
            <a:extLst>
              <a:ext uri="{FF2B5EF4-FFF2-40B4-BE49-F238E27FC236}">
                <a16:creationId xmlns:a16="http://schemas.microsoft.com/office/drawing/2014/main" id="{723ADCB2-1A8B-5F42-9BD0-1B608D52067F}"/>
              </a:ext>
            </a:extLst>
          </p:cNvPr>
          <p:cNvSpPr/>
          <p:nvPr/>
        </p:nvSpPr>
        <p:spPr>
          <a:xfrm>
            <a:off x="2001707" y="997287"/>
            <a:ext cx="205876" cy="273426"/>
          </a:xfrm>
          <a:prstGeom prst="chevron">
            <a:avLst/>
          </a:prstGeom>
          <a:solidFill>
            <a:srgbClr val="178008"/>
          </a:solidFill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pic>
        <p:nvPicPr>
          <p:cNvPr id="90" name="圖片 89">
            <a:extLst>
              <a:ext uri="{FF2B5EF4-FFF2-40B4-BE49-F238E27FC236}">
                <a16:creationId xmlns:a16="http://schemas.microsoft.com/office/drawing/2014/main" id="{8BA73692-E7D6-7942-B75C-A2455887F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599" y="2891182"/>
            <a:ext cx="2152318" cy="1637281"/>
          </a:xfrm>
          <a:prstGeom prst="rect">
            <a:avLst/>
          </a:prstGeom>
        </p:spPr>
      </p:pic>
      <p:pic>
        <p:nvPicPr>
          <p:cNvPr id="62" name="圖片 61">
            <a:extLst>
              <a:ext uri="{FF2B5EF4-FFF2-40B4-BE49-F238E27FC236}">
                <a16:creationId xmlns:a16="http://schemas.microsoft.com/office/drawing/2014/main" id="{1015B441-7A8E-F944-8BF1-2497F2DFA4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80000"/>
                    </a14:imgEffect>
                  </a14:imgLayer>
                </a14:imgProps>
              </a:ext>
            </a:extLst>
          </a:blip>
          <a:srcRect l="2342" b="12711"/>
          <a:stretch/>
        </p:blipFill>
        <p:spPr>
          <a:xfrm>
            <a:off x="-4994" y="2499181"/>
            <a:ext cx="2791744" cy="3237414"/>
          </a:xfrm>
          <a:prstGeom prst="rect">
            <a:avLst/>
          </a:prstGeom>
        </p:spPr>
      </p:pic>
      <p:pic>
        <p:nvPicPr>
          <p:cNvPr id="143" name="Google Shape;143;p11"/>
          <p:cNvPicPr preferRelativeResize="0"/>
          <p:nvPr/>
        </p:nvPicPr>
        <p:blipFill rotWithShape="1">
          <a:blip r:embed="rId5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 rot="269078">
            <a:off x="2993127" y="5281078"/>
            <a:ext cx="1442046" cy="35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7F66AE4-7DBD-FA43-A88B-54DE263477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6371" y="1748929"/>
            <a:ext cx="1565322" cy="61495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C891758-2FD6-4342-BBB6-2367D681BCFB}"/>
              </a:ext>
            </a:extLst>
          </p:cNvPr>
          <p:cNvSpPr/>
          <p:nvPr/>
        </p:nvSpPr>
        <p:spPr>
          <a:xfrm>
            <a:off x="-37995" y="2849820"/>
            <a:ext cx="326614" cy="2171322"/>
          </a:xfrm>
          <a:prstGeom prst="rect">
            <a:avLst/>
          </a:prstGeom>
          <a:solidFill>
            <a:schemeClr val="accent1">
              <a:alpha val="31000"/>
            </a:schemeClr>
          </a:solidFill>
          <a:ln>
            <a:noFill/>
          </a:ln>
          <a:effectLst>
            <a:glow rad="457200">
              <a:schemeClr val="accent1">
                <a:alpha val="42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DE01A8-BAA6-4CA2-2711-1D20480AECC0}"/>
              </a:ext>
            </a:extLst>
          </p:cNvPr>
          <p:cNvSpPr txBox="1"/>
          <p:nvPr/>
        </p:nvSpPr>
        <p:spPr>
          <a:xfrm>
            <a:off x="2710857" y="5061184"/>
            <a:ext cx="828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Noto Sans CJK SC" panose="020B0500000000000000" pitchFamily="34" charset="-128"/>
                <a:ea typeface="Noto Sans CJK SC" panose="020B0500000000000000" pitchFamily="34" charset="-128"/>
              </a:rPr>
              <a:t>Customer</a:t>
            </a:r>
            <a:br>
              <a:rPr lang="en-US" sz="800" dirty="0">
                <a:latin typeface="Noto Sans CJK SC" panose="020B0500000000000000" pitchFamily="34" charset="-128"/>
                <a:ea typeface="Noto Sans CJK SC" panose="020B0500000000000000" pitchFamily="34" charset="-128"/>
              </a:rPr>
            </a:br>
            <a:r>
              <a:rPr lang="en-US" sz="800" dirty="0" err="1">
                <a:latin typeface="Noto Sans CJK SC" panose="020B0500000000000000" pitchFamily="34" charset="-128"/>
                <a:ea typeface="Noto Sans CJK SC" panose="020B0500000000000000" pitchFamily="34" charset="-128"/>
              </a:rPr>
              <a:t>客</a:t>
            </a:r>
            <a:r>
              <a:rPr lang="en-US" sz="800" dirty="0">
                <a:latin typeface="Noto Sans CJK SC" panose="020B0500000000000000" pitchFamily="34" charset="-128"/>
                <a:ea typeface="Noto Sans CJK SC" panose="020B0500000000000000" pitchFamily="34" charset="-128"/>
              </a:rPr>
              <a:t> </a:t>
            </a:r>
            <a:r>
              <a:rPr lang="en-US" sz="800" dirty="0" err="1">
                <a:latin typeface="Noto Sans CJK SC" panose="020B0500000000000000" pitchFamily="34" charset="-128"/>
                <a:ea typeface="Noto Sans CJK SC" panose="020B0500000000000000" pitchFamily="34" charset="-128"/>
              </a:rPr>
              <a:t>戶</a:t>
            </a:r>
            <a:endParaRPr lang="en-US" sz="800" dirty="0">
              <a:latin typeface="Noto Sans CJK SC" panose="020B0500000000000000" pitchFamily="34" charset="-128"/>
              <a:ea typeface="Noto Sans CJK SC" panose="020B0500000000000000" pitchFamily="34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BFF67D-8031-3E94-221E-BABF42346811}"/>
              </a:ext>
            </a:extLst>
          </p:cNvPr>
          <p:cNvSpPr txBox="1"/>
          <p:nvPr/>
        </p:nvSpPr>
        <p:spPr>
          <a:xfrm>
            <a:off x="4166527" y="5032800"/>
            <a:ext cx="1014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Noto Sans CJK SC" panose="020B0500000000000000" pitchFamily="34" charset="-128"/>
                <a:ea typeface="Noto Sans CJK SC" panose="020B0500000000000000" pitchFamily="34" charset="-128"/>
              </a:rPr>
              <a:t>Organisation</a:t>
            </a:r>
          </a:p>
          <a:p>
            <a:r>
              <a:rPr lang="en-US" sz="800" dirty="0" err="1">
                <a:latin typeface="Noto Sans CJK SC" panose="020B0500000000000000" pitchFamily="34" charset="-128"/>
                <a:ea typeface="Noto Sans CJK SC" panose="020B0500000000000000" pitchFamily="34" charset="-128"/>
              </a:rPr>
              <a:t>企</a:t>
            </a:r>
            <a:r>
              <a:rPr lang="en-US" sz="800" dirty="0">
                <a:latin typeface="Noto Sans CJK SC" panose="020B0500000000000000" pitchFamily="34" charset="-128"/>
                <a:ea typeface="Noto Sans CJK SC" panose="020B0500000000000000" pitchFamily="34" charset="-128"/>
              </a:rPr>
              <a:t> </a:t>
            </a:r>
            <a:r>
              <a:rPr lang="en-US" sz="800" dirty="0" err="1">
                <a:latin typeface="Noto Sans CJK SC" panose="020B0500000000000000" pitchFamily="34" charset="-128"/>
                <a:ea typeface="Noto Sans CJK SC" panose="020B0500000000000000" pitchFamily="34" charset="-128"/>
              </a:rPr>
              <a:t>業</a:t>
            </a:r>
            <a:endParaRPr lang="en-US" sz="800" dirty="0">
              <a:latin typeface="Noto Sans CJK SC" panose="020B0500000000000000" pitchFamily="34" charset="-128"/>
              <a:ea typeface="Noto Sans CJK SC" panose="020B0500000000000000" pitchFamily="34" charset="-128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7775EBCC-02B9-A249-B188-6E01D911F460}"/>
              </a:ext>
            </a:extLst>
          </p:cNvPr>
          <p:cNvGrpSpPr/>
          <p:nvPr/>
        </p:nvGrpSpPr>
        <p:grpSpPr>
          <a:xfrm>
            <a:off x="6973152" y="3196832"/>
            <a:ext cx="467627" cy="1869381"/>
            <a:chOff x="6758499" y="2461213"/>
            <a:chExt cx="627199" cy="2507286"/>
          </a:xfrm>
        </p:grpSpPr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31BA4697-5F9C-AB4A-B4B4-60A60A691E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aturation sat="84000"/>
                      </a14:imgEffect>
                    </a14:imgLayer>
                  </a14:imgProps>
                </a:ext>
              </a:extLst>
            </a:blip>
            <a:srcRect l="90748" t="25525" b="14442"/>
            <a:stretch/>
          </p:blipFill>
          <p:spPr>
            <a:xfrm>
              <a:off x="6758499" y="2461213"/>
              <a:ext cx="627199" cy="2507286"/>
            </a:xfrm>
            <a:prstGeom prst="rect">
              <a:avLst/>
            </a:prstGeom>
          </p:spPr>
        </p:pic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61AFEC65-4CBC-6240-83CC-B282FBBF88E0}"/>
                </a:ext>
              </a:extLst>
            </p:cNvPr>
            <p:cNvSpPr/>
            <p:nvPr/>
          </p:nvSpPr>
          <p:spPr>
            <a:xfrm>
              <a:off x="6813277" y="2566965"/>
              <a:ext cx="373899" cy="312421"/>
            </a:xfrm>
            <a:prstGeom prst="rect">
              <a:avLst/>
            </a:prstGeom>
            <a:solidFill>
              <a:srgbClr val="415F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6665574C-6910-C34D-8817-F3907E3A67FF}"/>
                </a:ext>
              </a:extLst>
            </p:cNvPr>
            <p:cNvSpPr/>
            <p:nvPr/>
          </p:nvSpPr>
          <p:spPr>
            <a:xfrm>
              <a:off x="6813071" y="3934826"/>
              <a:ext cx="373899" cy="312421"/>
            </a:xfrm>
            <a:prstGeom prst="rect">
              <a:avLst/>
            </a:prstGeom>
            <a:solidFill>
              <a:srgbClr val="415F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70" name="圖片 69">
              <a:extLst>
                <a:ext uri="{FF2B5EF4-FFF2-40B4-BE49-F238E27FC236}">
                  <a16:creationId xmlns:a16="http://schemas.microsoft.com/office/drawing/2014/main" id="{0CE4A5B2-BC09-6A4C-ACB7-B78C6B083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41646" y="3921970"/>
              <a:ext cx="304800" cy="304800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50DEF0B0-6BFC-C141-8819-8BA7A61A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17115" y="2545782"/>
              <a:ext cx="362129" cy="362129"/>
            </a:xfrm>
            <a:prstGeom prst="rect">
              <a:avLst/>
            </a:prstGeom>
          </p:spPr>
        </p:pic>
      </p:grpSp>
      <p:pic>
        <p:nvPicPr>
          <p:cNvPr id="22" name="圖片 21">
            <a:extLst>
              <a:ext uri="{FF2B5EF4-FFF2-40B4-BE49-F238E27FC236}">
                <a16:creationId xmlns:a16="http://schemas.microsoft.com/office/drawing/2014/main" id="{53044BA4-1CCF-C74C-B967-2B0562437876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89591" y="3864321"/>
            <a:ext cx="919138" cy="1153853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630C8717-5D43-C843-AF6C-C124CE753B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5157" y="3867268"/>
            <a:ext cx="1079901" cy="11448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D95EDD-3F9D-7F93-8A72-C6E8229E4CA4}"/>
              </a:ext>
            </a:extLst>
          </p:cNvPr>
          <p:cNvSpPr txBox="1"/>
          <p:nvPr/>
        </p:nvSpPr>
        <p:spPr>
          <a:xfrm>
            <a:off x="4199205" y="2336996"/>
            <a:ext cx="615746" cy="222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chemeClr val="tx1">
                    <a:lumMod val="90000"/>
                    <a:lumOff val="10000"/>
                  </a:schemeClr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" pitchFamily="2" charset="77"/>
              </a:rPr>
              <a:t>Macro </a:t>
            </a:r>
          </a:p>
          <a:p>
            <a:r>
              <a:rPr lang="en-US" sz="5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Noto Sans CJK SC" panose="020B0500000000000000" pitchFamily="34" charset="-128"/>
                <a:ea typeface="Noto Sans CJK SC" panose="020B0500000000000000" pitchFamily="34" charset="-128"/>
              </a:rPr>
              <a:t>宏</a:t>
            </a:r>
            <a:r>
              <a:rPr lang="en-US" sz="500" dirty="0">
                <a:solidFill>
                  <a:schemeClr val="tx1">
                    <a:lumMod val="90000"/>
                    <a:lumOff val="10000"/>
                  </a:schemeClr>
                </a:solidFill>
                <a:latin typeface="Noto Sans CJK SC" panose="020B0500000000000000" pitchFamily="34" charset="-128"/>
                <a:ea typeface="Noto Sans CJK SC" panose="020B0500000000000000" pitchFamily="34" charset="-128"/>
              </a:rPr>
              <a:t> </a:t>
            </a:r>
            <a:r>
              <a:rPr lang="en-US" sz="5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Noto Sans CJK SC" panose="020B0500000000000000" pitchFamily="34" charset="-128"/>
                <a:ea typeface="Noto Sans CJK SC" panose="020B0500000000000000" pitchFamily="34" charset="-128"/>
              </a:rPr>
              <a:t>觀</a:t>
            </a:r>
            <a:endParaRPr lang="en-US" sz="500" dirty="0">
              <a:solidFill>
                <a:schemeClr val="tx1">
                  <a:lumMod val="90000"/>
                  <a:lumOff val="10000"/>
                </a:schemeClr>
              </a:solidFill>
              <a:latin typeface="Noto Sans CJK SC" panose="020B0500000000000000" pitchFamily="34" charset="-128"/>
              <a:ea typeface="Noto Sans CJK SC" panose="020B0500000000000000" pitchFamily="34" charset="-128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D00ED561-B427-534A-A91A-7BC3FD08BC12}"/>
              </a:ext>
            </a:extLst>
          </p:cNvPr>
          <p:cNvGrpSpPr/>
          <p:nvPr/>
        </p:nvGrpSpPr>
        <p:grpSpPr>
          <a:xfrm>
            <a:off x="3447452" y="2748624"/>
            <a:ext cx="687156" cy="677062"/>
            <a:chOff x="3153763" y="2899200"/>
            <a:chExt cx="415899" cy="409789"/>
          </a:xfrm>
        </p:grpSpPr>
        <p:sp>
          <p:nvSpPr>
            <p:cNvPr id="27" name="橢圓 26">
              <a:extLst>
                <a:ext uri="{FF2B5EF4-FFF2-40B4-BE49-F238E27FC236}">
                  <a16:creationId xmlns:a16="http://schemas.microsoft.com/office/drawing/2014/main" id="{C999295F-A5BE-0944-A888-13816ED8C340}"/>
                </a:ext>
              </a:extLst>
            </p:cNvPr>
            <p:cNvSpPr/>
            <p:nvPr/>
          </p:nvSpPr>
          <p:spPr>
            <a:xfrm>
              <a:off x="3193338" y="2934831"/>
              <a:ext cx="337575" cy="337575"/>
            </a:xfrm>
            <a:prstGeom prst="ellipse">
              <a:avLst/>
            </a:prstGeom>
            <a:ln w="15875">
              <a:solidFill>
                <a:srgbClr val="4C81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32" name="三角形 31">
              <a:extLst>
                <a:ext uri="{FF2B5EF4-FFF2-40B4-BE49-F238E27FC236}">
                  <a16:creationId xmlns:a16="http://schemas.microsoft.com/office/drawing/2014/main" id="{5A6AC680-1BA6-8741-89EA-4A5A2A43EBBD}"/>
                </a:ext>
              </a:extLst>
            </p:cNvPr>
            <p:cNvSpPr/>
            <p:nvPr/>
          </p:nvSpPr>
          <p:spPr>
            <a:xfrm rot="5400000">
              <a:off x="3330589" y="2904105"/>
              <a:ext cx="71123" cy="61313"/>
            </a:xfrm>
            <a:prstGeom prst="triangle">
              <a:avLst/>
            </a:prstGeom>
            <a:solidFill>
              <a:srgbClr val="4C81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74" name="三角形 73">
              <a:extLst>
                <a:ext uri="{FF2B5EF4-FFF2-40B4-BE49-F238E27FC236}">
                  <a16:creationId xmlns:a16="http://schemas.microsoft.com/office/drawing/2014/main" id="{916ACC2E-503D-6540-8F15-04DDB74EC0A2}"/>
                </a:ext>
              </a:extLst>
            </p:cNvPr>
            <p:cNvSpPr/>
            <p:nvPr/>
          </p:nvSpPr>
          <p:spPr>
            <a:xfrm rot="16200000">
              <a:off x="3327825" y="3242771"/>
              <a:ext cx="71123" cy="61313"/>
            </a:xfrm>
            <a:prstGeom prst="triangle">
              <a:avLst/>
            </a:prstGeom>
            <a:solidFill>
              <a:srgbClr val="4C81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75" name="三角形 74">
              <a:extLst>
                <a:ext uri="{FF2B5EF4-FFF2-40B4-BE49-F238E27FC236}">
                  <a16:creationId xmlns:a16="http://schemas.microsoft.com/office/drawing/2014/main" id="{3FEC6A37-FF36-A94D-8D39-D2FAEFFD0790}"/>
                </a:ext>
              </a:extLst>
            </p:cNvPr>
            <p:cNvSpPr/>
            <p:nvPr/>
          </p:nvSpPr>
          <p:spPr>
            <a:xfrm rot="10800000">
              <a:off x="3498539" y="3071182"/>
              <a:ext cx="71123" cy="61313"/>
            </a:xfrm>
            <a:prstGeom prst="triangle">
              <a:avLst/>
            </a:prstGeom>
            <a:solidFill>
              <a:srgbClr val="4C81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77" name="三角形 76">
              <a:extLst>
                <a:ext uri="{FF2B5EF4-FFF2-40B4-BE49-F238E27FC236}">
                  <a16:creationId xmlns:a16="http://schemas.microsoft.com/office/drawing/2014/main" id="{48DE28D1-0D56-CE4C-BAAB-87E582A532A6}"/>
                </a:ext>
              </a:extLst>
            </p:cNvPr>
            <p:cNvSpPr/>
            <p:nvPr/>
          </p:nvSpPr>
          <p:spPr>
            <a:xfrm>
              <a:off x="3153763" y="3079930"/>
              <a:ext cx="71123" cy="61313"/>
            </a:xfrm>
            <a:prstGeom prst="triangle">
              <a:avLst/>
            </a:prstGeom>
            <a:solidFill>
              <a:srgbClr val="4C81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sp>
        <p:nvSpPr>
          <p:cNvPr id="81" name="TextBox 2">
            <a:extLst>
              <a:ext uri="{FF2B5EF4-FFF2-40B4-BE49-F238E27FC236}">
                <a16:creationId xmlns:a16="http://schemas.microsoft.com/office/drawing/2014/main" id="{FDFF03A9-65EC-C340-B67E-DE02D4BF087F}"/>
              </a:ext>
            </a:extLst>
          </p:cNvPr>
          <p:cNvSpPr txBox="1"/>
          <p:nvPr/>
        </p:nvSpPr>
        <p:spPr>
          <a:xfrm>
            <a:off x="4831808" y="2942378"/>
            <a:ext cx="519228" cy="222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chemeClr val="tx1">
                    <a:lumMod val="90000"/>
                    <a:lumOff val="10000"/>
                  </a:schemeClr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" pitchFamily="2" charset="77"/>
              </a:rPr>
              <a:t>Individual</a:t>
            </a:r>
          </a:p>
          <a:p>
            <a:r>
              <a:rPr lang="en-US" sz="5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Noto Sans CJK SC" panose="020B0500000000000000" pitchFamily="34" charset="-128"/>
                <a:ea typeface="Noto Sans CJK SC" panose="020B0500000000000000" pitchFamily="34" charset="-128"/>
              </a:rPr>
              <a:t>個</a:t>
            </a:r>
            <a:r>
              <a:rPr lang="en-US" sz="500" dirty="0">
                <a:solidFill>
                  <a:schemeClr val="tx1">
                    <a:lumMod val="90000"/>
                    <a:lumOff val="10000"/>
                  </a:schemeClr>
                </a:solidFill>
                <a:latin typeface="Noto Sans CJK SC" panose="020B0500000000000000" pitchFamily="34" charset="-128"/>
                <a:ea typeface="Noto Sans CJK SC" panose="020B0500000000000000" pitchFamily="34" charset="-128"/>
              </a:rPr>
              <a:t> </a:t>
            </a:r>
            <a:r>
              <a:rPr lang="en-US" sz="5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Noto Sans CJK SC" panose="020B0500000000000000" pitchFamily="34" charset="-128"/>
                <a:ea typeface="Noto Sans CJK SC" panose="020B0500000000000000" pitchFamily="34" charset="-128"/>
              </a:rPr>
              <a:t>人</a:t>
            </a:r>
            <a:endParaRPr lang="en-US" sz="500" dirty="0">
              <a:solidFill>
                <a:schemeClr val="tx1">
                  <a:lumMod val="90000"/>
                  <a:lumOff val="10000"/>
                </a:schemeClr>
              </a:solidFill>
              <a:latin typeface="Noto Sans CJK SC" panose="020B0500000000000000" pitchFamily="34" charset="-128"/>
              <a:ea typeface="Noto Sans CJK SC" panose="020B0500000000000000" pitchFamily="34" charset="-128"/>
            </a:endParaRPr>
          </a:p>
        </p:txBody>
      </p:sp>
      <p:grpSp>
        <p:nvGrpSpPr>
          <p:cNvPr id="78" name="群組 77">
            <a:extLst>
              <a:ext uri="{FF2B5EF4-FFF2-40B4-BE49-F238E27FC236}">
                <a16:creationId xmlns:a16="http://schemas.microsoft.com/office/drawing/2014/main" id="{D686E69B-6C15-964A-9A69-DB4BCD99DAA1}"/>
              </a:ext>
            </a:extLst>
          </p:cNvPr>
          <p:cNvGrpSpPr/>
          <p:nvPr/>
        </p:nvGrpSpPr>
        <p:grpSpPr>
          <a:xfrm>
            <a:off x="3557681" y="2910478"/>
            <a:ext cx="475435" cy="360000"/>
            <a:chOff x="8123481" y="2484551"/>
            <a:chExt cx="3203981" cy="2426059"/>
          </a:xfrm>
        </p:grpSpPr>
        <p:cxnSp>
          <p:nvCxnSpPr>
            <p:cNvPr id="79" name="Google Shape;125;p11">
              <a:extLst>
                <a:ext uri="{FF2B5EF4-FFF2-40B4-BE49-F238E27FC236}">
                  <a16:creationId xmlns:a16="http://schemas.microsoft.com/office/drawing/2014/main" id="{CF02A758-8B6F-7F41-820C-B3F60B574713}"/>
                </a:ext>
              </a:extLst>
            </p:cNvPr>
            <p:cNvCxnSpPr>
              <a:cxnSpLocks/>
            </p:cNvCxnSpPr>
            <p:nvPr/>
          </p:nvCxnSpPr>
          <p:spPr>
            <a:xfrm>
              <a:off x="8123481" y="3710594"/>
              <a:ext cx="3203981" cy="195"/>
            </a:xfrm>
            <a:prstGeom prst="straightConnector1">
              <a:avLst/>
            </a:prstGeom>
            <a:noFill/>
            <a:ln w="19050" cap="flat" cmpd="sng">
              <a:solidFill>
                <a:srgbClr val="00328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2" name="Google Shape;127;p11">
              <a:extLst>
                <a:ext uri="{FF2B5EF4-FFF2-40B4-BE49-F238E27FC236}">
                  <a16:creationId xmlns:a16="http://schemas.microsoft.com/office/drawing/2014/main" id="{18FB98BB-9131-2040-8BAF-D876C1CDB99E}"/>
                </a:ext>
              </a:extLst>
            </p:cNvPr>
            <p:cNvCxnSpPr>
              <a:cxnSpLocks/>
            </p:cNvCxnSpPr>
            <p:nvPr/>
          </p:nvCxnSpPr>
          <p:spPr>
            <a:xfrm>
              <a:off x="9826338" y="2484551"/>
              <a:ext cx="0" cy="2426059"/>
            </a:xfrm>
            <a:prstGeom prst="straightConnector1">
              <a:avLst/>
            </a:prstGeom>
            <a:noFill/>
            <a:ln w="19050" cap="flat" cmpd="sng">
              <a:solidFill>
                <a:srgbClr val="00328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3" name="Google Shape;128;p11">
              <a:extLst>
                <a:ext uri="{FF2B5EF4-FFF2-40B4-BE49-F238E27FC236}">
                  <a16:creationId xmlns:a16="http://schemas.microsoft.com/office/drawing/2014/main" id="{914AA5CE-7619-384C-88F1-571D5519F4A3}"/>
                </a:ext>
              </a:extLst>
            </p:cNvPr>
            <p:cNvCxnSpPr>
              <a:cxnSpLocks/>
            </p:cNvCxnSpPr>
            <p:nvPr/>
          </p:nvCxnSpPr>
          <p:spPr>
            <a:xfrm>
              <a:off x="8216729" y="3965855"/>
              <a:ext cx="1537110" cy="851378"/>
            </a:xfrm>
            <a:prstGeom prst="curvedConnector3">
              <a:avLst>
                <a:gd name="adj1" fmla="val 50000"/>
              </a:avLst>
            </a:prstGeom>
            <a:noFill/>
            <a:ln w="12700" cap="flat" cmpd="sng">
              <a:solidFill>
                <a:srgbClr val="926CFF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85" name="Google Shape;129;p11">
              <a:extLst>
                <a:ext uri="{FF2B5EF4-FFF2-40B4-BE49-F238E27FC236}">
                  <a16:creationId xmlns:a16="http://schemas.microsoft.com/office/drawing/2014/main" id="{C140B713-F8FF-F54A-96A2-33516CC6748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9827181" y="2675906"/>
              <a:ext cx="1356969" cy="861325"/>
            </a:xfrm>
            <a:prstGeom prst="curvedConnector3">
              <a:avLst>
                <a:gd name="adj1" fmla="val 50000"/>
              </a:avLst>
            </a:prstGeom>
            <a:noFill/>
            <a:ln w="12700" cap="flat" cmpd="sng">
              <a:solidFill>
                <a:srgbClr val="008EFF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pic>
        <p:nvPicPr>
          <p:cNvPr id="33" name="圖片 32">
            <a:extLst>
              <a:ext uri="{FF2B5EF4-FFF2-40B4-BE49-F238E27FC236}">
                <a16:creationId xmlns:a16="http://schemas.microsoft.com/office/drawing/2014/main" id="{FEBCA3A0-E056-B049-ACD4-22A8D17B4E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6283" y="2119775"/>
            <a:ext cx="887875" cy="590264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7222616B-D6B2-1E4B-9940-EA7A86C56E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14065" y="2834722"/>
            <a:ext cx="653504" cy="433275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6B03748E-D669-A345-AFE8-E5CFEFB6B44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21505" y="3434033"/>
            <a:ext cx="778062" cy="513430"/>
          </a:xfrm>
          <a:prstGeom prst="rect">
            <a:avLst/>
          </a:prstGeom>
        </p:spPr>
      </p:pic>
      <p:sp>
        <p:nvSpPr>
          <p:cNvPr id="72" name="TextBox 14">
            <a:extLst>
              <a:ext uri="{FF2B5EF4-FFF2-40B4-BE49-F238E27FC236}">
                <a16:creationId xmlns:a16="http://schemas.microsoft.com/office/drawing/2014/main" id="{BF9704A8-4AF9-AE4C-AC89-13DB54640600}"/>
              </a:ext>
            </a:extLst>
          </p:cNvPr>
          <p:cNvSpPr txBox="1"/>
          <p:nvPr/>
        </p:nvSpPr>
        <p:spPr>
          <a:xfrm>
            <a:off x="2519440" y="3478046"/>
            <a:ext cx="5747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" dirty="0">
                <a:latin typeface="Noto Sans CJK SC" panose="020B0500000000000000" pitchFamily="34" charset="-128"/>
                <a:ea typeface="Noto Sans CJK SC" panose="020B0500000000000000" pitchFamily="34" charset="-128"/>
              </a:rPr>
              <a:t>Compliance</a:t>
            </a:r>
          </a:p>
          <a:p>
            <a:r>
              <a:rPr lang="en-US" sz="500" dirty="0" err="1">
                <a:latin typeface="Noto Sans CJK SC" panose="020B0500000000000000" pitchFamily="34" charset="-128"/>
                <a:ea typeface="Noto Sans CJK SC" panose="020B0500000000000000" pitchFamily="34" charset="-128"/>
              </a:rPr>
              <a:t>法</a:t>
            </a:r>
            <a:r>
              <a:rPr lang="en-US" sz="500" dirty="0">
                <a:latin typeface="Noto Sans CJK SC" panose="020B0500000000000000" pitchFamily="34" charset="-128"/>
                <a:ea typeface="Noto Sans CJK SC" panose="020B0500000000000000" pitchFamily="34" charset="-128"/>
              </a:rPr>
              <a:t> </a:t>
            </a:r>
            <a:r>
              <a:rPr lang="en-US" sz="500" dirty="0" err="1">
                <a:latin typeface="Noto Sans CJK SC" panose="020B0500000000000000" pitchFamily="34" charset="-128"/>
                <a:ea typeface="Noto Sans CJK SC" panose="020B0500000000000000" pitchFamily="34" charset="-128"/>
              </a:rPr>
              <a:t>規</a:t>
            </a:r>
            <a:endParaRPr lang="en-US" sz="500" dirty="0">
              <a:latin typeface="Noto Sans CJK SC" panose="020B0500000000000000" pitchFamily="34" charset="-128"/>
              <a:ea typeface="Noto Sans CJK SC" panose="020B0500000000000000" pitchFamily="34" charset="-128"/>
            </a:endParaRPr>
          </a:p>
        </p:txBody>
      </p:sp>
      <p:sp>
        <p:nvSpPr>
          <p:cNvPr id="73" name="TextBox 14">
            <a:extLst>
              <a:ext uri="{FF2B5EF4-FFF2-40B4-BE49-F238E27FC236}">
                <a16:creationId xmlns:a16="http://schemas.microsoft.com/office/drawing/2014/main" id="{B5DFF4BD-0568-C74D-98C3-283B57EC6250}"/>
              </a:ext>
            </a:extLst>
          </p:cNvPr>
          <p:cNvSpPr txBox="1"/>
          <p:nvPr/>
        </p:nvSpPr>
        <p:spPr>
          <a:xfrm>
            <a:off x="2823741" y="2562732"/>
            <a:ext cx="739595" cy="222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latin typeface="Noto Sans CJK SC" panose="020B0500000000000000" pitchFamily="34" charset="-128"/>
                <a:ea typeface="Noto Sans CJK SC" panose="020B0500000000000000" pitchFamily="34" charset="-128"/>
              </a:rPr>
              <a:t>Integrity</a:t>
            </a:r>
          </a:p>
          <a:p>
            <a:r>
              <a:rPr lang="en-US" sz="500" dirty="0" err="1">
                <a:latin typeface="Noto Sans CJK SC" panose="020B0500000000000000" pitchFamily="34" charset="-128"/>
                <a:ea typeface="Noto Sans CJK SC" panose="020B0500000000000000" pitchFamily="34" charset="-128"/>
              </a:rPr>
              <a:t>道</a:t>
            </a:r>
            <a:r>
              <a:rPr lang="en-US" sz="500" dirty="0">
                <a:latin typeface="Noto Sans CJK SC" panose="020B0500000000000000" pitchFamily="34" charset="-128"/>
                <a:ea typeface="Noto Sans CJK SC" panose="020B0500000000000000" pitchFamily="34" charset="-128"/>
              </a:rPr>
              <a:t> </a:t>
            </a:r>
            <a:r>
              <a:rPr lang="en-US" sz="500" dirty="0" err="1">
                <a:latin typeface="Noto Sans CJK SC" panose="020B0500000000000000" pitchFamily="34" charset="-128"/>
                <a:ea typeface="Noto Sans CJK SC" panose="020B0500000000000000" pitchFamily="34" charset="-128"/>
              </a:rPr>
              <a:t>德</a:t>
            </a:r>
            <a:endParaRPr lang="en-US" sz="500" dirty="0">
              <a:latin typeface="Noto Sans CJK SC" panose="020B0500000000000000" pitchFamily="34" charset="-128"/>
              <a:ea typeface="Noto Sans CJK SC" panose="020B0500000000000000" pitchFamily="34" charset="-128"/>
            </a:endParaRPr>
          </a:p>
        </p:txBody>
      </p:sp>
      <p:sp>
        <p:nvSpPr>
          <p:cNvPr id="88" name="TextBox 3">
            <a:extLst>
              <a:ext uri="{FF2B5EF4-FFF2-40B4-BE49-F238E27FC236}">
                <a16:creationId xmlns:a16="http://schemas.microsoft.com/office/drawing/2014/main" id="{53D5F366-384F-234A-AFC3-98E74D70D6B9}"/>
              </a:ext>
            </a:extLst>
          </p:cNvPr>
          <p:cNvSpPr txBox="1"/>
          <p:nvPr/>
        </p:nvSpPr>
        <p:spPr>
          <a:xfrm>
            <a:off x="4065992" y="3401751"/>
            <a:ext cx="516263" cy="222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chemeClr val="tx1">
                    <a:lumMod val="90000"/>
                    <a:lumOff val="10000"/>
                  </a:schemeClr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" pitchFamily="2" charset="77"/>
              </a:rPr>
              <a:t>Enterprise</a:t>
            </a:r>
          </a:p>
          <a:p>
            <a:r>
              <a:rPr lang="en-US" sz="5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Noto Sans CJK SC" panose="020B0500000000000000" pitchFamily="34" charset="-128"/>
                <a:ea typeface="Noto Sans CJK SC" panose="020B0500000000000000" pitchFamily="34" charset="-128"/>
              </a:rPr>
              <a:t>企</a:t>
            </a:r>
            <a:r>
              <a:rPr lang="en-US" sz="500" dirty="0">
                <a:solidFill>
                  <a:schemeClr val="tx1">
                    <a:lumMod val="90000"/>
                    <a:lumOff val="10000"/>
                  </a:schemeClr>
                </a:solidFill>
                <a:latin typeface="Noto Sans CJK SC" panose="020B0500000000000000" pitchFamily="34" charset="-128"/>
                <a:ea typeface="Noto Sans CJK SC" panose="020B0500000000000000" pitchFamily="34" charset="-128"/>
              </a:rPr>
              <a:t> </a:t>
            </a:r>
            <a:r>
              <a:rPr lang="en-US" sz="5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Noto Sans CJK SC" panose="020B0500000000000000" pitchFamily="34" charset="-128"/>
                <a:ea typeface="Noto Sans CJK SC" panose="020B0500000000000000" pitchFamily="34" charset="-128"/>
              </a:rPr>
              <a:t>業</a:t>
            </a:r>
            <a:endParaRPr lang="en-US" sz="500" dirty="0">
              <a:solidFill>
                <a:schemeClr val="tx1">
                  <a:lumMod val="90000"/>
                  <a:lumOff val="10000"/>
                </a:schemeClr>
              </a:solidFill>
              <a:latin typeface="Noto Sans CJK SC" panose="020B0500000000000000" pitchFamily="34" charset="-128"/>
              <a:ea typeface="Noto Sans CJK SC" panose="020B0500000000000000" pitchFamily="34" charset="-128"/>
            </a:endParaRPr>
          </a:p>
        </p:txBody>
      </p:sp>
      <p:pic>
        <p:nvPicPr>
          <p:cNvPr id="59" name="圖片 58">
            <a:extLst>
              <a:ext uri="{FF2B5EF4-FFF2-40B4-BE49-F238E27FC236}">
                <a16:creationId xmlns:a16="http://schemas.microsoft.com/office/drawing/2014/main" id="{6A62093E-C215-3447-BA34-D3C44CF9B0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76539" y="2696598"/>
            <a:ext cx="841864" cy="813600"/>
          </a:xfrm>
          <a:prstGeom prst="rect">
            <a:avLst/>
          </a:prstGeom>
        </p:spPr>
      </p:pic>
      <p:sp>
        <p:nvSpPr>
          <p:cNvPr id="96" name="Google Shape;141;p11">
            <a:extLst>
              <a:ext uri="{FF2B5EF4-FFF2-40B4-BE49-F238E27FC236}">
                <a16:creationId xmlns:a16="http://schemas.microsoft.com/office/drawing/2014/main" id="{9F098DB1-CBBD-1741-B74E-6714275C17EE}"/>
              </a:ext>
            </a:extLst>
          </p:cNvPr>
          <p:cNvSpPr txBox="1"/>
          <p:nvPr/>
        </p:nvSpPr>
        <p:spPr>
          <a:xfrm>
            <a:off x="3338072" y="1479341"/>
            <a:ext cx="855300" cy="276959"/>
          </a:xfrm>
          <a:prstGeom prst="rect">
            <a:avLst/>
          </a:prstGeom>
          <a:solidFill>
            <a:srgbClr val="0028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Poppins"/>
              <a:buNone/>
            </a:pPr>
            <a:r>
              <a:rPr lang="en-US" sz="1200" dirty="0">
                <a:solidFill>
                  <a:schemeClr val="accent1"/>
                </a:solidFill>
                <a:latin typeface="Poppins Medium" pitchFamily="2" charset="0"/>
                <a:ea typeface="Poppins"/>
                <a:cs typeface="Poppins Medium" pitchFamily="2" charset="0"/>
                <a:sym typeface="Poppins"/>
              </a:rPr>
              <a:t>Open AI</a:t>
            </a:r>
            <a:endParaRPr sz="1200" dirty="0">
              <a:solidFill>
                <a:schemeClr val="accent1"/>
              </a:solidFill>
              <a:latin typeface="Poppins Medium" pitchFamily="2" charset="0"/>
              <a:ea typeface="Calibri"/>
              <a:cs typeface="Poppins Medium" pitchFamily="2" charset="0"/>
              <a:sym typeface="Calibri"/>
            </a:endParaRPr>
          </a:p>
        </p:txBody>
      </p:sp>
      <p:cxnSp>
        <p:nvCxnSpPr>
          <p:cNvPr id="54" name="Google Shape;122;p11">
            <a:extLst>
              <a:ext uri="{FF2B5EF4-FFF2-40B4-BE49-F238E27FC236}">
                <a16:creationId xmlns:a16="http://schemas.microsoft.com/office/drawing/2014/main" id="{A726AA1F-3AAC-9045-B2A9-111FF3ED3DC9}"/>
              </a:ext>
            </a:extLst>
          </p:cNvPr>
          <p:cNvCxnSpPr/>
          <p:nvPr/>
        </p:nvCxnSpPr>
        <p:spPr>
          <a:xfrm>
            <a:off x="7500222" y="2186263"/>
            <a:ext cx="0" cy="3060000"/>
          </a:xfrm>
          <a:prstGeom prst="straightConnector1">
            <a:avLst/>
          </a:prstGeom>
          <a:noFill/>
          <a:ln w="9525" cap="flat" cmpd="sng">
            <a:solidFill>
              <a:srgbClr val="003282">
                <a:alpha val="31000"/>
              </a:srgbClr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55" name="矩形 54">
            <a:extLst>
              <a:ext uri="{FF2B5EF4-FFF2-40B4-BE49-F238E27FC236}">
                <a16:creationId xmlns:a16="http://schemas.microsoft.com/office/drawing/2014/main" id="{D314B62C-73F8-D542-803F-5C3D331F03E0}"/>
              </a:ext>
            </a:extLst>
          </p:cNvPr>
          <p:cNvSpPr/>
          <p:nvPr/>
        </p:nvSpPr>
        <p:spPr>
          <a:xfrm>
            <a:off x="9042691" y="4746057"/>
            <a:ext cx="1567291" cy="338554"/>
          </a:xfrm>
          <a:prstGeom prst="rect">
            <a:avLst/>
          </a:prstGeom>
          <a:ln>
            <a:solidFill>
              <a:srgbClr val="003282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altLang="zh-TW" sz="800" dirty="0">
                <a:solidFill>
                  <a:srgbClr val="003282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"/>
                <a:sym typeface="Poppins"/>
              </a:rPr>
              <a:t>Continuity of time &amp; space</a:t>
            </a:r>
            <a:endParaRPr lang="en-US" altLang="zh-TW" sz="800" dirty="0">
              <a:solidFill>
                <a:srgbClr val="003282"/>
              </a:solidFill>
              <a:latin typeface="Noto Sans CJK SC" panose="020B0500000000000000" pitchFamily="34" charset="-128"/>
              <a:ea typeface="Noto Sans CJK SC" panose="020B0500000000000000" pitchFamily="34" charset="-128"/>
            </a:endParaRPr>
          </a:p>
          <a:p>
            <a:pPr lvl="0"/>
            <a:r>
              <a:rPr lang="zh-TW" altLang="en-US" sz="800" dirty="0">
                <a:solidFill>
                  <a:srgbClr val="003282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Arial"/>
                <a:sym typeface="Arial"/>
              </a:rPr>
              <a:t>時空連續 </a:t>
            </a: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515E3F59-9C39-D641-8CC9-BE04991AEA2D}"/>
              </a:ext>
            </a:extLst>
          </p:cNvPr>
          <p:cNvSpPr/>
          <p:nvPr/>
        </p:nvSpPr>
        <p:spPr>
          <a:xfrm>
            <a:off x="9025117" y="2251998"/>
            <a:ext cx="1567291" cy="338554"/>
          </a:xfrm>
          <a:prstGeom prst="rect">
            <a:avLst/>
          </a:prstGeom>
          <a:ln>
            <a:solidFill>
              <a:srgbClr val="003282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altLang="zh-TW" sz="800" dirty="0">
                <a:solidFill>
                  <a:srgbClr val="003282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"/>
                <a:sym typeface="Poppins"/>
              </a:rPr>
              <a:t>Everlasting energy</a:t>
            </a:r>
            <a:endParaRPr lang="en-US" altLang="zh-TW" sz="800" dirty="0">
              <a:solidFill>
                <a:srgbClr val="003282"/>
              </a:solidFill>
              <a:latin typeface="Noto Sans CJK SC" panose="020B0500000000000000" pitchFamily="34" charset="-128"/>
              <a:ea typeface="Noto Sans CJK SC" panose="020B0500000000000000" pitchFamily="34" charset="-128"/>
            </a:endParaRPr>
          </a:p>
          <a:p>
            <a:pPr lvl="0"/>
            <a:r>
              <a:rPr lang="zh-TW" altLang="en-US" sz="800" dirty="0">
                <a:solidFill>
                  <a:srgbClr val="003282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Arial"/>
                <a:sym typeface="Arial"/>
              </a:rPr>
              <a:t>不會消失的能量</a:t>
            </a: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B9228A4C-A45E-6C48-873B-25482F560907}"/>
              </a:ext>
            </a:extLst>
          </p:cNvPr>
          <p:cNvSpPr/>
          <p:nvPr/>
        </p:nvSpPr>
        <p:spPr>
          <a:xfrm>
            <a:off x="7945834" y="2942543"/>
            <a:ext cx="1367732" cy="569387"/>
          </a:xfrm>
          <a:prstGeom prst="rect">
            <a:avLst/>
          </a:prstGeom>
          <a:ln>
            <a:solidFill>
              <a:srgbClr val="003282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altLang="zh-TW" sz="750" dirty="0">
                <a:solidFill>
                  <a:srgbClr val="003282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"/>
                <a:sym typeface="Poppins"/>
              </a:rPr>
              <a:t>Relationships dictated by Cause &amp; Effect (Causality)</a:t>
            </a:r>
            <a:endParaRPr lang="en-US" altLang="zh-TW" sz="750" dirty="0">
              <a:solidFill>
                <a:srgbClr val="003282"/>
              </a:solidFill>
              <a:latin typeface="Noto Sans CJK SC" panose="020B0500000000000000" pitchFamily="34" charset="-128"/>
              <a:ea typeface="Noto Sans CJK SC" panose="020B0500000000000000" pitchFamily="34" charset="-128"/>
            </a:endParaRPr>
          </a:p>
          <a:p>
            <a:pPr lvl="0"/>
            <a:r>
              <a:rPr lang="zh-TW" altLang="en-US" sz="800" dirty="0">
                <a:solidFill>
                  <a:srgbClr val="003282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Arial"/>
                <a:sym typeface="Arial"/>
              </a:rPr>
              <a:t>通過效應需存在的恆定關聯 </a:t>
            </a:r>
            <a:r>
              <a:rPr lang="en-US" altLang="zh-TW" sz="800" dirty="0">
                <a:solidFill>
                  <a:srgbClr val="003282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Arial"/>
                <a:sym typeface="Arial"/>
              </a:rPr>
              <a:t>(</a:t>
            </a:r>
            <a:r>
              <a:rPr lang="zh-TW" altLang="en-US" sz="800" dirty="0">
                <a:solidFill>
                  <a:srgbClr val="003282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Arial"/>
                <a:sym typeface="Arial"/>
              </a:rPr>
              <a:t>因果性</a:t>
            </a:r>
            <a:r>
              <a:rPr lang="en-US" altLang="zh-TW" sz="800" dirty="0">
                <a:solidFill>
                  <a:srgbClr val="003282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Arial"/>
                <a:sym typeface="Arial"/>
              </a:rPr>
              <a:t>)</a:t>
            </a:r>
            <a:endParaRPr lang="zh-TW" altLang="en-US" sz="800" dirty="0">
              <a:solidFill>
                <a:srgbClr val="003282"/>
              </a:solidFill>
              <a:latin typeface="Noto Sans CJK SC" panose="020B0500000000000000" pitchFamily="34" charset="-128"/>
              <a:ea typeface="Noto Sans CJK SC" panose="020B0500000000000000" pitchFamily="34" charset="-128"/>
              <a:cs typeface="Arial"/>
              <a:sym typeface="Arial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D323E357-4193-DE4F-8C2C-51E063EAA59C}"/>
              </a:ext>
            </a:extLst>
          </p:cNvPr>
          <p:cNvSpPr/>
          <p:nvPr/>
        </p:nvSpPr>
        <p:spPr>
          <a:xfrm>
            <a:off x="10274044" y="3838939"/>
            <a:ext cx="1506296" cy="461665"/>
          </a:xfrm>
          <a:prstGeom prst="rect">
            <a:avLst/>
          </a:prstGeom>
          <a:ln>
            <a:solidFill>
              <a:srgbClr val="003282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altLang="zh-TW" sz="800" dirty="0">
                <a:solidFill>
                  <a:srgbClr val="003282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"/>
                <a:sym typeface="Poppins"/>
              </a:rPr>
              <a:t>Random Connections (Synchronicity)</a:t>
            </a:r>
            <a:endParaRPr lang="en-US" altLang="zh-TW" sz="800" dirty="0">
              <a:solidFill>
                <a:srgbClr val="003282"/>
              </a:solidFill>
              <a:latin typeface="Noto Sans CJK SC" panose="020B0500000000000000" pitchFamily="34" charset="-128"/>
              <a:ea typeface="Noto Sans CJK SC" panose="020B0500000000000000" pitchFamily="34" charset="-128"/>
            </a:endParaRPr>
          </a:p>
          <a:p>
            <a:pPr lvl="0"/>
            <a:r>
              <a:rPr lang="zh-TW" altLang="en-US" sz="800" dirty="0">
                <a:solidFill>
                  <a:srgbClr val="003282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Arial"/>
                <a:sym typeface="Arial"/>
              </a:rPr>
              <a:t>偶然性的非恆定關聯 </a:t>
            </a:r>
            <a:r>
              <a:rPr lang="en-US" altLang="zh-TW" sz="800" dirty="0">
                <a:solidFill>
                  <a:srgbClr val="003282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Arial"/>
                <a:sym typeface="Arial"/>
              </a:rPr>
              <a:t>(</a:t>
            </a:r>
            <a:r>
              <a:rPr lang="zh-TW" altLang="en-US" sz="800" dirty="0">
                <a:solidFill>
                  <a:srgbClr val="003282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Arial"/>
                <a:sym typeface="Arial"/>
              </a:rPr>
              <a:t>共時性</a:t>
            </a:r>
            <a:r>
              <a:rPr lang="en-US" altLang="zh-TW" sz="800" dirty="0">
                <a:solidFill>
                  <a:srgbClr val="003282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Arial"/>
                <a:sym typeface="Arial"/>
              </a:rPr>
              <a:t>)</a:t>
            </a:r>
            <a:endParaRPr lang="zh-TW" altLang="en-US" sz="800" dirty="0">
              <a:solidFill>
                <a:srgbClr val="003282"/>
              </a:solidFill>
              <a:latin typeface="Noto Sans CJK SC" panose="020B0500000000000000" pitchFamily="34" charset="-128"/>
              <a:ea typeface="Noto Sans CJK SC" panose="020B0500000000000000" pitchFamily="34" charset="-128"/>
              <a:cs typeface="Arial"/>
              <a:sym typeface="Arial"/>
            </a:endParaRPr>
          </a:p>
        </p:txBody>
      </p:sp>
      <p:cxnSp>
        <p:nvCxnSpPr>
          <p:cNvPr id="61" name="Google Shape;125;p11">
            <a:extLst>
              <a:ext uri="{FF2B5EF4-FFF2-40B4-BE49-F238E27FC236}">
                <a16:creationId xmlns:a16="http://schemas.microsoft.com/office/drawing/2014/main" id="{A93E7D60-6E91-A149-8692-632D8F228240}"/>
              </a:ext>
            </a:extLst>
          </p:cNvPr>
          <p:cNvCxnSpPr>
            <a:cxnSpLocks/>
          </p:cNvCxnSpPr>
          <p:nvPr/>
        </p:nvCxnSpPr>
        <p:spPr>
          <a:xfrm>
            <a:off x="8123481" y="3657429"/>
            <a:ext cx="3203981" cy="195"/>
          </a:xfrm>
          <a:prstGeom prst="straightConnector1">
            <a:avLst/>
          </a:prstGeom>
          <a:noFill/>
          <a:ln w="19050" cap="flat" cmpd="sng">
            <a:solidFill>
              <a:srgbClr val="00328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3" name="Google Shape;127;p11">
            <a:extLst>
              <a:ext uri="{FF2B5EF4-FFF2-40B4-BE49-F238E27FC236}">
                <a16:creationId xmlns:a16="http://schemas.microsoft.com/office/drawing/2014/main" id="{BFA6D03C-CDFB-2543-B37F-58C394998C13}"/>
              </a:ext>
            </a:extLst>
          </p:cNvPr>
          <p:cNvCxnSpPr>
            <a:cxnSpLocks/>
          </p:cNvCxnSpPr>
          <p:nvPr/>
        </p:nvCxnSpPr>
        <p:spPr>
          <a:xfrm>
            <a:off x="9826337" y="2646361"/>
            <a:ext cx="0" cy="2066187"/>
          </a:xfrm>
          <a:prstGeom prst="straightConnector1">
            <a:avLst/>
          </a:prstGeom>
          <a:noFill/>
          <a:ln w="19050" cap="flat" cmpd="sng">
            <a:solidFill>
              <a:srgbClr val="00328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4" name="Google Shape;128;p11">
            <a:extLst>
              <a:ext uri="{FF2B5EF4-FFF2-40B4-BE49-F238E27FC236}">
                <a16:creationId xmlns:a16="http://schemas.microsoft.com/office/drawing/2014/main" id="{CE200B0C-C6CC-0D41-BD5B-69EB7004D7B4}"/>
              </a:ext>
            </a:extLst>
          </p:cNvPr>
          <p:cNvCxnSpPr>
            <a:cxnSpLocks/>
          </p:cNvCxnSpPr>
          <p:nvPr/>
        </p:nvCxnSpPr>
        <p:spPr>
          <a:xfrm>
            <a:off x="8145073" y="3841031"/>
            <a:ext cx="1537108" cy="851377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7894F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65" name="Google Shape;129;p11">
            <a:extLst>
              <a:ext uri="{FF2B5EF4-FFF2-40B4-BE49-F238E27FC236}">
                <a16:creationId xmlns:a16="http://schemas.microsoft.com/office/drawing/2014/main" id="{1944C2BC-6D08-C345-9C98-13E6E5AFBA3A}"/>
              </a:ext>
            </a:extLst>
          </p:cNvPr>
          <p:cNvCxnSpPr>
            <a:cxnSpLocks/>
          </p:cNvCxnSpPr>
          <p:nvPr/>
        </p:nvCxnSpPr>
        <p:spPr>
          <a:xfrm rot="10800000">
            <a:off x="9970496" y="2694396"/>
            <a:ext cx="1356966" cy="861325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008EF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7" name="TextBox 15">
            <a:extLst>
              <a:ext uri="{FF2B5EF4-FFF2-40B4-BE49-F238E27FC236}">
                <a16:creationId xmlns:a16="http://schemas.microsoft.com/office/drawing/2014/main" id="{3067011E-3E96-CA4C-A355-616957B8622F}"/>
              </a:ext>
            </a:extLst>
          </p:cNvPr>
          <p:cNvSpPr txBox="1"/>
          <p:nvPr/>
        </p:nvSpPr>
        <p:spPr>
          <a:xfrm>
            <a:off x="7579476" y="3531359"/>
            <a:ext cx="588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Objective</a:t>
            </a:r>
            <a:br>
              <a:rPr lang="en-US" sz="800" dirty="0"/>
            </a:br>
            <a:r>
              <a:rPr lang="en-US" sz="800" dirty="0" err="1"/>
              <a:t>客</a:t>
            </a:r>
            <a:r>
              <a:rPr lang="en-US" sz="800" dirty="0"/>
              <a:t> </a:t>
            </a:r>
            <a:r>
              <a:rPr lang="en-US" sz="800" dirty="0" err="1"/>
              <a:t>觀</a:t>
            </a:r>
            <a:endParaRPr lang="en-US" sz="800" dirty="0"/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EBFDC4C5-B630-1F46-8129-361196AD270A}"/>
              </a:ext>
            </a:extLst>
          </p:cNvPr>
          <p:cNvSpPr/>
          <p:nvPr/>
        </p:nvSpPr>
        <p:spPr>
          <a:xfrm>
            <a:off x="0" y="5647129"/>
            <a:ext cx="12192000" cy="650467"/>
          </a:xfrm>
          <a:prstGeom prst="rect">
            <a:avLst/>
          </a:prstGeom>
          <a:solidFill>
            <a:srgbClr val="002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2" name="Google Shape;137;p11">
            <a:extLst>
              <a:ext uri="{FF2B5EF4-FFF2-40B4-BE49-F238E27FC236}">
                <a16:creationId xmlns:a16="http://schemas.microsoft.com/office/drawing/2014/main" id="{0018295B-3F80-3F4D-93FB-8AD7C35B3428}"/>
              </a:ext>
            </a:extLst>
          </p:cNvPr>
          <p:cNvSpPr txBox="1"/>
          <p:nvPr/>
        </p:nvSpPr>
        <p:spPr>
          <a:xfrm>
            <a:off x="9233920" y="5654171"/>
            <a:ext cx="135848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Poppins"/>
              <a:buNone/>
            </a:pPr>
            <a:r>
              <a:rPr lang="en-US" sz="1000" dirty="0">
                <a:solidFill>
                  <a:schemeClr val="accent1"/>
                </a:solidFill>
                <a:latin typeface="Poppins" pitchFamily="2" charset="77"/>
                <a:ea typeface="Noto Sans CJK SC" panose="020B0500000000000000" pitchFamily="34" charset="-128"/>
                <a:cs typeface="Poppins" pitchFamily="2" charset="77"/>
                <a:sym typeface="Poppins"/>
              </a:rPr>
              <a:t>Carl Gustav Jung</a:t>
            </a:r>
            <a:endParaRPr sz="1000" dirty="0">
              <a:solidFill>
                <a:schemeClr val="accent1"/>
              </a:solidFill>
              <a:latin typeface="Poppins" pitchFamily="2" charset="77"/>
              <a:ea typeface="Noto Sans CJK SC" panose="020B0500000000000000" pitchFamily="34" charset="-128"/>
              <a:cs typeface="Poppins" pitchFamily="2" charset="77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chemeClr val="accent1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Arial"/>
                <a:sym typeface="Arial"/>
              </a:rPr>
              <a:t>榮</a:t>
            </a:r>
            <a:r>
              <a:rPr lang="en-US" sz="1000" dirty="0">
                <a:solidFill>
                  <a:schemeClr val="accent1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Arial"/>
                <a:sym typeface="Arial"/>
              </a:rPr>
              <a:t>格</a:t>
            </a:r>
            <a:r>
              <a:rPr lang="en-US" sz="1000" dirty="0">
                <a:solidFill>
                  <a:schemeClr val="accent1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Arial"/>
                <a:sym typeface="Arial"/>
              </a:rPr>
              <a:t>定</a:t>
            </a:r>
            <a:r>
              <a:rPr lang="en-US" sz="1000" dirty="0">
                <a:solidFill>
                  <a:schemeClr val="accent1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Arial"/>
                <a:sym typeface="Arial"/>
              </a:rPr>
              <a:t>律</a:t>
            </a:r>
            <a:endParaRPr sz="1000" dirty="0">
              <a:solidFill>
                <a:schemeClr val="accent1"/>
              </a:solidFill>
              <a:latin typeface="Noto Sans CJK SC" panose="020B0500000000000000" pitchFamily="34" charset="-128"/>
              <a:ea typeface="Noto Sans CJK SC" panose="020B0500000000000000" pitchFamily="34" charset="-128"/>
              <a:cs typeface="Arial"/>
              <a:sym typeface="Arial"/>
            </a:endParaRPr>
          </a:p>
        </p:txBody>
      </p:sp>
      <p:sp>
        <p:nvSpPr>
          <p:cNvPr id="93" name="Google Shape;139;p11">
            <a:extLst>
              <a:ext uri="{FF2B5EF4-FFF2-40B4-BE49-F238E27FC236}">
                <a16:creationId xmlns:a16="http://schemas.microsoft.com/office/drawing/2014/main" id="{B0381E1C-0699-BC42-A4B9-E5F51A4363EB}"/>
              </a:ext>
            </a:extLst>
          </p:cNvPr>
          <p:cNvSpPr txBox="1"/>
          <p:nvPr/>
        </p:nvSpPr>
        <p:spPr>
          <a:xfrm>
            <a:off x="5440347" y="5669163"/>
            <a:ext cx="147483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Poppins"/>
              <a:buNone/>
            </a:pPr>
            <a:r>
              <a:rPr lang="en-US" sz="1000" dirty="0">
                <a:solidFill>
                  <a:schemeClr val="accent1"/>
                </a:solidFill>
                <a:latin typeface="Poppins" pitchFamily="2" charset="77"/>
                <a:ea typeface="Noto Sans CJK SC" panose="020B0500000000000000" pitchFamily="34" charset="-128"/>
                <a:cs typeface="Poppins" pitchFamily="2" charset="77"/>
                <a:sym typeface="Poppins"/>
              </a:rPr>
              <a:t>Output layer</a:t>
            </a:r>
            <a:endParaRPr sz="1000" dirty="0">
              <a:solidFill>
                <a:schemeClr val="accent1"/>
              </a:solidFill>
              <a:latin typeface="Poppins" pitchFamily="2" charset="77"/>
              <a:ea typeface="Noto Sans CJK SC" panose="020B0500000000000000" pitchFamily="34" charset="-128"/>
              <a:cs typeface="Poppins" pitchFamily="2" charset="77"/>
              <a:sym typeface="Calibri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Poppins"/>
              <a:buNone/>
            </a:pPr>
            <a:r>
              <a:rPr lang="en-US" sz="1000" dirty="0" err="1">
                <a:solidFill>
                  <a:schemeClr val="accent1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"/>
                <a:sym typeface="Poppins"/>
              </a:rPr>
              <a:t>認</a:t>
            </a:r>
            <a:r>
              <a:rPr lang="en-US" sz="1000" dirty="0">
                <a:solidFill>
                  <a:schemeClr val="accent1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"/>
                <a:sym typeface="Poppins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"/>
                <a:sym typeface="Poppins"/>
              </a:rPr>
              <a:t>知</a:t>
            </a:r>
            <a:endParaRPr lang="en-US" sz="1000" dirty="0">
              <a:solidFill>
                <a:schemeClr val="accent1"/>
              </a:solidFill>
              <a:latin typeface="Noto Sans CJK SC" panose="020B0500000000000000" pitchFamily="34" charset="-128"/>
              <a:ea typeface="Noto Sans CJK SC" panose="020B0500000000000000" pitchFamily="34" charset="-128"/>
              <a:cs typeface="Poppins"/>
              <a:sym typeface="Poppins"/>
            </a:endParaRPr>
          </a:p>
        </p:txBody>
      </p:sp>
      <p:sp>
        <p:nvSpPr>
          <p:cNvPr id="94" name="Google Shape;142;p11">
            <a:extLst>
              <a:ext uri="{FF2B5EF4-FFF2-40B4-BE49-F238E27FC236}">
                <a16:creationId xmlns:a16="http://schemas.microsoft.com/office/drawing/2014/main" id="{3413DFFC-4091-D34D-A235-E1662406FA51}"/>
              </a:ext>
            </a:extLst>
          </p:cNvPr>
          <p:cNvSpPr txBox="1"/>
          <p:nvPr/>
        </p:nvSpPr>
        <p:spPr>
          <a:xfrm>
            <a:off x="831046" y="5669163"/>
            <a:ext cx="147483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Poppins"/>
              <a:buNone/>
            </a:pPr>
            <a:r>
              <a:rPr lang="en-US" sz="1000" dirty="0">
                <a:solidFill>
                  <a:schemeClr val="accent1"/>
                </a:solidFill>
                <a:latin typeface="Poppins" pitchFamily="2" charset="77"/>
                <a:ea typeface="Noto Sans CJK SC" panose="020B0500000000000000" pitchFamily="34" charset="-128"/>
                <a:cs typeface="Poppins" pitchFamily="2" charset="77"/>
                <a:sym typeface="Poppins"/>
              </a:rPr>
              <a:t>Input layer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Poppins"/>
              <a:buNone/>
            </a:pPr>
            <a:r>
              <a:rPr lang="en-US" sz="1000" dirty="0" err="1">
                <a:solidFill>
                  <a:schemeClr val="accent1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"/>
                <a:sym typeface="Poppins"/>
              </a:rPr>
              <a:t>感</a:t>
            </a:r>
            <a:r>
              <a:rPr lang="en-US" sz="1000" dirty="0">
                <a:solidFill>
                  <a:schemeClr val="accent1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"/>
                <a:sym typeface="Poppins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"/>
                <a:sym typeface="Poppins"/>
              </a:rPr>
              <a:t>知</a:t>
            </a:r>
            <a:endParaRPr sz="1000" dirty="0">
              <a:solidFill>
                <a:schemeClr val="accent1"/>
              </a:solidFill>
              <a:latin typeface="Noto Sans CJK SC" panose="020B0500000000000000" pitchFamily="34" charset="-128"/>
              <a:ea typeface="Noto Sans CJK SC" panose="020B0500000000000000" pitchFamily="34" charset="-128"/>
              <a:cs typeface="Poppins"/>
              <a:sym typeface="Poppins"/>
            </a:endParaRPr>
          </a:p>
        </p:txBody>
      </p:sp>
      <p:sp>
        <p:nvSpPr>
          <p:cNvPr id="95" name="Google Shape;145;p11">
            <a:extLst>
              <a:ext uri="{FF2B5EF4-FFF2-40B4-BE49-F238E27FC236}">
                <a16:creationId xmlns:a16="http://schemas.microsoft.com/office/drawing/2014/main" id="{DB55EB9E-95C0-D141-B12D-8BA9A36BE943}"/>
              </a:ext>
            </a:extLst>
          </p:cNvPr>
          <p:cNvSpPr txBox="1"/>
          <p:nvPr/>
        </p:nvSpPr>
        <p:spPr>
          <a:xfrm>
            <a:off x="3008028" y="5647129"/>
            <a:ext cx="2322602" cy="56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Poppins"/>
              <a:buNone/>
            </a:pPr>
            <a:r>
              <a:rPr lang="en-US" sz="1000" dirty="0">
                <a:solidFill>
                  <a:schemeClr val="accent1"/>
                </a:solidFill>
                <a:latin typeface="Poppins" pitchFamily="2" charset="77"/>
                <a:ea typeface="Noto Sans CJK SC" panose="020B0500000000000000" pitchFamily="34" charset="-128"/>
                <a:cs typeface="Poppins" pitchFamily="2" charset="77"/>
                <a:sym typeface="Poppins"/>
              </a:rPr>
              <a:t>Deep neural networks</a:t>
            </a:r>
            <a:endParaRPr sz="1000" dirty="0">
              <a:solidFill>
                <a:schemeClr val="accent1"/>
              </a:solidFill>
              <a:latin typeface="Poppins" pitchFamily="2" charset="77"/>
              <a:ea typeface="Noto Sans CJK SC" panose="020B0500000000000000" pitchFamily="34" charset="-128"/>
              <a:cs typeface="Poppins" pitchFamily="2" charset="77"/>
              <a:sym typeface="Calibri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Poppins"/>
              <a:buNone/>
            </a:pPr>
            <a:r>
              <a:rPr lang="en-US" sz="1000" dirty="0">
                <a:solidFill>
                  <a:schemeClr val="accent1"/>
                </a:solidFill>
                <a:latin typeface="Poppins" pitchFamily="2" charset="77"/>
                <a:ea typeface="Noto Sans CJK SC" panose="020B0500000000000000" pitchFamily="34" charset="-128"/>
                <a:cs typeface="Poppins" pitchFamily="2" charset="77"/>
                <a:sym typeface="Poppins"/>
              </a:rPr>
              <a:t>(multiple hidden layers)</a:t>
            </a:r>
            <a:endParaRPr sz="1000" dirty="0">
              <a:solidFill>
                <a:schemeClr val="accent1"/>
              </a:solidFill>
              <a:latin typeface="Poppins" pitchFamily="2" charset="77"/>
              <a:ea typeface="Noto Sans CJK SC" panose="020B0500000000000000" pitchFamily="34" charset="-128"/>
              <a:cs typeface="Poppins" pitchFamily="2" charset="77"/>
              <a:sym typeface="Poppins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Poppins"/>
              <a:buNone/>
            </a:pPr>
            <a:r>
              <a:rPr lang="en-US" sz="1000" dirty="0" err="1">
                <a:solidFill>
                  <a:schemeClr val="accent1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"/>
                <a:sym typeface="Poppins"/>
              </a:rPr>
              <a:t>邏</a:t>
            </a:r>
            <a:r>
              <a:rPr lang="en-US" sz="1000" dirty="0">
                <a:solidFill>
                  <a:schemeClr val="accent1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"/>
                <a:sym typeface="Poppins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"/>
                <a:sym typeface="Poppins"/>
              </a:rPr>
              <a:t>輯</a:t>
            </a:r>
            <a:r>
              <a:rPr lang="en-US" sz="1000" dirty="0">
                <a:solidFill>
                  <a:schemeClr val="accent1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"/>
                <a:sym typeface="Poppins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"/>
                <a:sym typeface="Poppins"/>
              </a:rPr>
              <a:t>運</a:t>
            </a:r>
            <a:r>
              <a:rPr lang="en-US" sz="1000" dirty="0">
                <a:solidFill>
                  <a:schemeClr val="accent1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"/>
                <a:sym typeface="Poppins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"/>
                <a:sym typeface="Poppins"/>
              </a:rPr>
              <a:t>算</a:t>
            </a:r>
            <a:endParaRPr sz="1000" dirty="0">
              <a:solidFill>
                <a:schemeClr val="accent1"/>
              </a:solidFill>
              <a:latin typeface="Noto Sans CJK SC" panose="020B0500000000000000" pitchFamily="34" charset="-128"/>
              <a:ea typeface="Noto Sans CJK SC" panose="020B0500000000000000" pitchFamily="34" charset="-128"/>
              <a:cs typeface="Poppins"/>
              <a:sym typeface="Poppins"/>
            </a:endParaRPr>
          </a:p>
        </p:txBody>
      </p:sp>
      <p:sp>
        <p:nvSpPr>
          <p:cNvPr id="97" name="Google Shape;139;p11">
            <a:extLst>
              <a:ext uri="{FF2B5EF4-FFF2-40B4-BE49-F238E27FC236}">
                <a16:creationId xmlns:a16="http://schemas.microsoft.com/office/drawing/2014/main" id="{5C1D8594-ED49-3A48-97DA-4FFEC0F0B773}"/>
              </a:ext>
            </a:extLst>
          </p:cNvPr>
          <p:cNvSpPr txBox="1"/>
          <p:nvPr/>
        </p:nvSpPr>
        <p:spPr>
          <a:xfrm>
            <a:off x="7042186" y="5654171"/>
            <a:ext cx="147483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900"/>
            </a:pPr>
            <a:r>
              <a:rPr lang="en-US" sz="1000" dirty="0">
                <a:solidFill>
                  <a:schemeClr val="accent1"/>
                </a:solidFill>
                <a:latin typeface="Poppins" pitchFamily="2" charset="77"/>
                <a:ea typeface="Noto Sans CJK SC" panose="020B0500000000000000" pitchFamily="34" charset="-128"/>
                <a:cs typeface="Poppins" pitchFamily="2" charset="77"/>
                <a:sym typeface="Poppins"/>
              </a:rPr>
              <a:t>Solution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Poppins"/>
              <a:buNone/>
            </a:pPr>
            <a:r>
              <a:rPr lang="en-US" sz="1000" dirty="0" err="1">
                <a:solidFill>
                  <a:schemeClr val="accent1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"/>
                <a:sym typeface="Poppins"/>
              </a:rPr>
              <a:t>方</a:t>
            </a:r>
            <a:r>
              <a:rPr lang="en-US" sz="1000" dirty="0">
                <a:solidFill>
                  <a:schemeClr val="accent1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"/>
                <a:sym typeface="Poppins"/>
              </a:rPr>
              <a:t> </a:t>
            </a:r>
            <a:r>
              <a:rPr lang="en-US" sz="1000" dirty="0" err="1">
                <a:solidFill>
                  <a:schemeClr val="accent1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"/>
                <a:sym typeface="Poppins"/>
              </a:rPr>
              <a:t>案</a:t>
            </a:r>
            <a:endParaRPr lang="en-US" sz="1000" dirty="0">
              <a:solidFill>
                <a:schemeClr val="accent1"/>
              </a:solidFill>
              <a:latin typeface="Noto Sans CJK SC" panose="020B0500000000000000" pitchFamily="34" charset="-128"/>
              <a:ea typeface="Noto Sans CJK SC" panose="020B0500000000000000" pitchFamily="34" charset="-128"/>
              <a:cs typeface="Poppins"/>
              <a:sym typeface="Poppins"/>
            </a:endParaRP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8A611326-4C75-1890-EE9E-FA5BA6496A08}"/>
              </a:ext>
            </a:extLst>
          </p:cNvPr>
          <p:cNvSpPr txBox="1"/>
          <p:nvPr/>
        </p:nvSpPr>
        <p:spPr>
          <a:xfrm>
            <a:off x="11336934" y="3543660"/>
            <a:ext cx="699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Subjective</a:t>
            </a:r>
            <a:br>
              <a:rPr lang="en-US" sz="800" dirty="0"/>
            </a:br>
            <a:r>
              <a:rPr lang="en-US" sz="800" dirty="0" err="1"/>
              <a:t>主</a:t>
            </a:r>
            <a:r>
              <a:rPr lang="en-US" sz="800" dirty="0"/>
              <a:t> </a:t>
            </a:r>
            <a:r>
              <a:rPr lang="en-US" sz="800" dirty="0" err="1"/>
              <a:t>觀</a:t>
            </a:r>
            <a:endParaRPr lang="en-US" sz="800" dirty="0"/>
          </a:p>
        </p:txBody>
      </p:sp>
      <p:sp>
        <p:nvSpPr>
          <p:cNvPr id="87" name="TextBox 6">
            <a:extLst>
              <a:ext uri="{FF2B5EF4-FFF2-40B4-BE49-F238E27FC236}">
                <a16:creationId xmlns:a16="http://schemas.microsoft.com/office/drawing/2014/main" id="{CBF4B1FE-056A-0548-96D0-E457B40826BB}"/>
              </a:ext>
            </a:extLst>
          </p:cNvPr>
          <p:cNvSpPr txBox="1"/>
          <p:nvPr/>
        </p:nvSpPr>
        <p:spPr>
          <a:xfrm>
            <a:off x="3055104" y="3280142"/>
            <a:ext cx="462363" cy="222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chemeClr val="tx1">
                    <a:lumMod val="90000"/>
                    <a:lumOff val="10000"/>
                  </a:schemeClr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" pitchFamily="2" charset="77"/>
              </a:rPr>
              <a:t>Vertical</a:t>
            </a:r>
          </a:p>
          <a:p>
            <a:r>
              <a:rPr lang="en-US" sz="5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" pitchFamily="2" charset="77"/>
              </a:rPr>
              <a:t>行</a:t>
            </a:r>
            <a:r>
              <a:rPr lang="en-US" sz="500" dirty="0">
                <a:solidFill>
                  <a:schemeClr val="tx1">
                    <a:lumMod val="90000"/>
                    <a:lumOff val="10000"/>
                  </a:schemeClr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" pitchFamily="2" charset="77"/>
              </a:rPr>
              <a:t> </a:t>
            </a:r>
            <a:r>
              <a:rPr lang="en-US" sz="5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" pitchFamily="2" charset="77"/>
              </a:rPr>
              <a:t>業</a:t>
            </a:r>
            <a:endParaRPr lang="en-US" sz="650" dirty="0">
              <a:solidFill>
                <a:schemeClr val="tx1">
                  <a:lumMod val="90000"/>
                  <a:lumOff val="10000"/>
                </a:schemeClr>
              </a:solidFill>
              <a:latin typeface="Noto Sans CJK SC" panose="020B0500000000000000" pitchFamily="34" charset="-128"/>
              <a:ea typeface="Noto Sans CJK SC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0026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1;p12">
            <a:extLst>
              <a:ext uri="{FF2B5EF4-FFF2-40B4-BE49-F238E27FC236}">
                <a16:creationId xmlns:a16="http://schemas.microsoft.com/office/drawing/2014/main" id="{E70F1498-B8B2-6C46-B854-0109D3C5F3B6}"/>
              </a:ext>
            </a:extLst>
          </p:cNvPr>
          <p:cNvSpPr txBox="1"/>
          <p:nvPr/>
        </p:nvSpPr>
        <p:spPr>
          <a:xfrm>
            <a:off x="668298" y="420383"/>
            <a:ext cx="10207403" cy="78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HK" sz="2800" b="1" dirty="0">
                <a:solidFill>
                  <a:srgbClr val="0C3684"/>
                </a:solidFill>
                <a:latin typeface="Poppins SemiBold" pitchFamily="2" charset="0"/>
                <a:cs typeface="Poppins SemiBold" pitchFamily="2" charset="0"/>
              </a:rPr>
              <a:t>Physical Simulation of Human Cognition</a:t>
            </a:r>
            <a:endParaRPr sz="2800" b="1" dirty="0">
              <a:solidFill>
                <a:srgbClr val="0C3684"/>
              </a:solidFill>
              <a:latin typeface="Poppins SemiBold" pitchFamily="2" charset="0"/>
              <a:cs typeface="Poppins SemiBold" pitchFamily="2" charset="0"/>
            </a:endParaRPr>
          </a:p>
          <a:p>
            <a:pPr marL="0" marR="0" lvl="0" indent="0" algn="l" rtl="0">
              <a:spcBef>
                <a:spcPts val="50"/>
              </a:spcBef>
              <a:spcAft>
                <a:spcPts val="0"/>
              </a:spcAft>
              <a:buClr>
                <a:srgbClr val="7B7B7B"/>
              </a:buClr>
              <a:buSzPts val="2000"/>
              <a:buFont typeface="Arial"/>
              <a:buNone/>
            </a:pPr>
            <a:r>
              <a:rPr lang="zh-TW" altLang="en-US" sz="2000" spc="300" dirty="0">
                <a:solidFill>
                  <a:srgbClr val="7B7B7B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"/>
                <a:sym typeface="Poppins"/>
              </a:rPr>
              <a:t>物理模擬人類思維</a:t>
            </a:r>
            <a:endParaRPr sz="2000" u="none" strike="noStrike" cap="none" spc="300" dirty="0">
              <a:solidFill>
                <a:srgbClr val="7B7B7B"/>
              </a:solidFill>
              <a:latin typeface="Noto Sans CJK SC Medium" panose="020B0500000000000000" pitchFamily="34" charset="-128"/>
              <a:ea typeface="Noto Sans CJK SC Medium" panose="020B0500000000000000" pitchFamily="34" charset="-128"/>
              <a:cs typeface="Poppins"/>
              <a:sym typeface="Poppins"/>
            </a:endParaRPr>
          </a:p>
        </p:txBody>
      </p:sp>
      <p:sp>
        <p:nvSpPr>
          <p:cNvPr id="413" name="Slide Number Placeholder 1">
            <a:extLst>
              <a:ext uri="{FF2B5EF4-FFF2-40B4-BE49-F238E27FC236}">
                <a16:creationId xmlns:a16="http://schemas.microsoft.com/office/drawing/2014/main" id="{ECF1F38D-FC85-444C-B3F0-F73FEFE5C9D0}"/>
              </a:ext>
            </a:extLst>
          </p:cNvPr>
          <p:cNvSpPr txBox="1">
            <a:spLocks/>
          </p:cNvSpPr>
          <p:nvPr/>
        </p:nvSpPr>
        <p:spPr>
          <a:xfrm>
            <a:off x="11585404" y="6365464"/>
            <a:ext cx="330200" cy="203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100" dirty="0">
                <a:solidFill>
                  <a:srgbClr val="092750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</a:rPr>
              <a:t>7</a:t>
            </a:r>
            <a:endParaRPr lang="en-PT" sz="1100">
              <a:solidFill>
                <a:srgbClr val="092750"/>
              </a:solidFill>
              <a:latin typeface="Noto Sans CJK SC Medium" panose="020B0500000000000000" pitchFamily="34" charset="-128"/>
              <a:ea typeface="Noto Sans CJK SC Medium" panose="020B0500000000000000" pitchFamily="34" charset="-128"/>
            </a:endParaRPr>
          </a:p>
        </p:txBody>
      </p:sp>
      <p:sp>
        <p:nvSpPr>
          <p:cNvPr id="417" name="矩形 416">
            <a:extLst>
              <a:ext uri="{FF2B5EF4-FFF2-40B4-BE49-F238E27FC236}">
                <a16:creationId xmlns:a16="http://schemas.microsoft.com/office/drawing/2014/main" id="{933D1B95-4083-684E-97E5-309E9249FC4F}"/>
              </a:ext>
            </a:extLst>
          </p:cNvPr>
          <p:cNvSpPr/>
          <p:nvPr/>
        </p:nvSpPr>
        <p:spPr>
          <a:xfrm>
            <a:off x="0" y="5614464"/>
            <a:ext cx="12192000" cy="554982"/>
          </a:xfrm>
          <a:prstGeom prst="rect">
            <a:avLst/>
          </a:prstGeom>
          <a:solidFill>
            <a:srgbClr val="002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171" name="Google Shape;171;p12"/>
          <p:cNvGrpSpPr/>
          <p:nvPr/>
        </p:nvGrpSpPr>
        <p:grpSpPr>
          <a:xfrm>
            <a:off x="306137" y="5656839"/>
            <a:ext cx="10871793" cy="553957"/>
            <a:chOff x="332371" y="5621670"/>
            <a:chExt cx="9657141" cy="553957"/>
          </a:xfrm>
        </p:grpSpPr>
        <p:sp>
          <p:nvSpPr>
            <p:cNvPr id="172" name="Google Shape;172;p12"/>
            <p:cNvSpPr txBox="1"/>
            <p:nvPr/>
          </p:nvSpPr>
          <p:spPr>
            <a:xfrm>
              <a:off x="2203065" y="5628564"/>
              <a:ext cx="949800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800"/>
                <a:buFont typeface="Poppins"/>
                <a:buNone/>
              </a:pPr>
              <a:r>
                <a:rPr lang="en-US" sz="1000" dirty="0">
                  <a:solidFill>
                    <a:schemeClr val="accent1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"/>
                  <a:sym typeface="Poppins"/>
                </a:rPr>
                <a:t> </a:t>
              </a:r>
              <a:r>
                <a:rPr lang="en-US" sz="1000" dirty="0">
                  <a:solidFill>
                    <a:schemeClr val="accent1"/>
                  </a:solidFill>
                  <a:latin typeface="Poppins" pitchFamily="2" charset="77"/>
                  <a:ea typeface="Noto Sans CJK SC" panose="020B0500000000000000" pitchFamily="34" charset="-128"/>
                  <a:cs typeface="Poppins" pitchFamily="2" charset="77"/>
                  <a:sym typeface="Poppins"/>
                </a:rPr>
                <a:t>Induction</a:t>
              </a:r>
              <a:endParaRPr sz="1000" dirty="0">
                <a:solidFill>
                  <a:schemeClr val="accent1"/>
                </a:solidFill>
                <a:latin typeface="Poppins" pitchFamily="2" charset="77"/>
                <a:ea typeface="Noto Sans CJK SC" panose="020B0500000000000000" pitchFamily="34" charset="-128"/>
                <a:cs typeface="Poppins" pitchFamily="2" charset="77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800"/>
                <a:buFont typeface="Poppins"/>
                <a:buNone/>
              </a:pPr>
              <a:r>
                <a:rPr lang="en-US" sz="1000" dirty="0" err="1">
                  <a:solidFill>
                    <a:schemeClr val="accent1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"/>
                  <a:sym typeface="Poppins"/>
                </a:rPr>
                <a:t>歸</a:t>
              </a:r>
              <a:r>
                <a:rPr lang="en-US" sz="1000" dirty="0">
                  <a:solidFill>
                    <a:schemeClr val="accent1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"/>
                  <a:sym typeface="Poppins"/>
                </a:rPr>
                <a:t> </a:t>
              </a:r>
              <a:r>
                <a:rPr lang="en-US" sz="1000" dirty="0" err="1">
                  <a:solidFill>
                    <a:schemeClr val="accent1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"/>
                  <a:sym typeface="Poppins"/>
                </a:rPr>
                <a:t>納</a:t>
              </a:r>
              <a:endParaRPr sz="1000" dirty="0">
                <a:solidFill>
                  <a:schemeClr val="accent1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"/>
                <a:sym typeface="Poppins"/>
              </a:endParaRPr>
            </a:p>
          </p:txBody>
        </p:sp>
        <p:grpSp>
          <p:nvGrpSpPr>
            <p:cNvPr id="173" name="Google Shape;173;p12"/>
            <p:cNvGrpSpPr/>
            <p:nvPr/>
          </p:nvGrpSpPr>
          <p:grpSpPr>
            <a:xfrm>
              <a:off x="332371" y="5621670"/>
              <a:ext cx="9657141" cy="553957"/>
              <a:chOff x="414432" y="5606151"/>
              <a:chExt cx="9657141" cy="553957"/>
            </a:xfrm>
          </p:grpSpPr>
          <p:sp>
            <p:nvSpPr>
              <p:cNvPr id="174" name="Google Shape;174;p12"/>
              <p:cNvSpPr txBox="1"/>
              <p:nvPr/>
            </p:nvSpPr>
            <p:spPr>
              <a:xfrm>
                <a:off x="414432" y="5606151"/>
                <a:ext cx="949800" cy="5539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800"/>
                  <a:buFont typeface="Poppins"/>
                  <a:buNone/>
                </a:pPr>
                <a:r>
                  <a:rPr lang="en-US" sz="1000" dirty="0">
                    <a:solidFill>
                      <a:schemeClr val="accent1"/>
                    </a:solidFill>
                    <a:latin typeface="Poppins" pitchFamily="2" charset="77"/>
                    <a:ea typeface="Noto Sans CJK SC" panose="020B0500000000000000" pitchFamily="34" charset="-128"/>
                    <a:cs typeface="Poppins" pitchFamily="2" charset="77"/>
                    <a:sym typeface="Poppins"/>
                  </a:rPr>
                  <a:t>Connect</a:t>
                </a:r>
                <a:endParaRPr sz="1000" dirty="0">
                  <a:solidFill>
                    <a:schemeClr val="accent1"/>
                  </a:solidFill>
                  <a:latin typeface="Poppins" pitchFamily="2" charset="77"/>
                  <a:ea typeface="Noto Sans CJK SC" panose="020B0500000000000000" pitchFamily="34" charset="-128"/>
                  <a:cs typeface="Poppins" pitchFamily="2" charset="77"/>
                  <a:sym typeface="Calibri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800"/>
                  <a:buFont typeface="Poppins"/>
                  <a:buNone/>
                </a:pPr>
                <a:r>
                  <a:rPr lang="en-US" sz="1000" dirty="0" err="1">
                    <a:solidFill>
                      <a:schemeClr val="accent1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/>
                    <a:sym typeface="Poppins"/>
                  </a:rPr>
                  <a:t>連</a:t>
                </a:r>
                <a:r>
                  <a:rPr lang="en-US" sz="1000" dirty="0">
                    <a:solidFill>
                      <a:schemeClr val="accent1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/>
                    <a:sym typeface="Poppins"/>
                  </a:rPr>
                  <a:t> </a:t>
                </a:r>
                <a:r>
                  <a:rPr lang="en-US" sz="1000" dirty="0" err="1">
                    <a:solidFill>
                      <a:schemeClr val="accent1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/>
                    <a:sym typeface="Poppins"/>
                  </a:rPr>
                  <a:t>接</a:t>
                </a:r>
                <a:r>
                  <a:rPr lang="en-US" sz="1000" dirty="0">
                    <a:solidFill>
                      <a:schemeClr val="accent1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/>
                    <a:sym typeface="Poppins"/>
                  </a:rPr>
                  <a:t> (</a:t>
                </a:r>
                <a:r>
                  <a:rPr lang="en-US" sz="1000" dirty="0" err="1">
                    <a:solidFill>
                      <a:schemeClr val="accent1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/>
                    <a:sym typeface="Poppins"/>
                  </a:rPr>
                  <a:t>關</a:t>
                </a:r>
                <a:r>
                  <a:rPr lang="en-US" sz="1000" dirty="0">
                    <a:solidFill>
                      <a:schemeClr val="accent1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/>
                    <a:sym typeface="Poppins"/>
                  </a:rPr>
                  <a:t> </a:t>
                </a:r>
                <a:r>
                  <a:rPr lang="en-US" sz="1000" dirty="0" err="1">
                    <a:solidFill>
                      <a:schemeClr val="accent1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/>
                    <a:sym typeface="Poppins"/>
                  </a:rPr>
                  <a:t>聯</a:t>
                </a:r>
                <a:r>
                  <a:rPr lang="en-US" sz="1000" dirty="0">
                    <a:solidFill>
                      <a:schemeClr val="accent1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/>
                    <a:sym typeface="Poppins"/>
                  </a:rPr>
                  <a:t>)</a:t>
                </a:r>
                <a:endParaRPr sz="1000" dirty="0">
                  <a:solidFill>
                    <a:schemeClr val="accent1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Calibri"/>
                  <a:sym typeface="Calibri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800"/>
                  <a:buFont typeface="Calibri"/>
                  <a:buNone/>
                </a:pPr>
                <a:endParaRPr sz="1000" dirty="0">
                  <a:solidFill>
                    <a:schemeClr val="accent1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"/>
                  <a:sym typeface="Poppins"/>
                </a:endParaRPr>
              </a:p>
            </p:txBody>
          </p:sp>
          <p:sp>
            <p:nvSpPr>
              <p:cNvPr id="176" name="Google Shape;176;p12"/>
              <p:cNvSpPr txBox="1"/>
              <p:nvPr/>
            </p:nvSpPr>
            <p:spPr>
              <a:xfrm>
                <a:off x="4230627" y="5607647"/>
                <a:ext cx="1102025" cy="4000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800"/>
                  <a:buFont typeface="Poppins"/>
                  <a:buNone/>
                </a:pPr>
                <a:r>
                  <a:rPr lang="en-US" sz="1000" dirty="0">
                    <a:solidFill>
                      <a:schemeClr val="accent1"/>
                    </a:solidFill>
                    <a:latin typeface="Poppins" pitchFamily="2" charset="77"/>
                    <a:ea typeface="Noto Sans CJK SC" panose="020B0500000000000000" pitchFamily="34" charset="-128"/>
                    <a:cs typeface="Poppins" pitchFamily="2" charset="77"/>
                    <a:sym typeface="Poppins"/>
                  </a:rPr>
                  <a:t>Orchestrate</a:t>
                </a:r>
                <a:endParaRPr sz="1000" dirty="0">
                  <a:solidFill>
                    <a:schemeClr val="accent1"/>
                  </a:solidFill>
                  <a:latin typeface="Poppins" pitchFamily="2" charset="77"/>
                  <a:ea typeface="Noto Sans CJK SC" panose="020B0500000000000000" pitchFamily="34" charset="-128"/>
                  <a:cs typeface="Poppins" pitchFamily="2" charset="77"/>
                  <a:sym typeface="Calibri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800"/>
                  <a:buFont typeface="Poppins"/>
                  <a:buNone/>
                </a:pPr>
                <a:r>
                  <a:rPr lang="en-US" sz="1000" dirty="0" err="1">
                    <a:solidFill>
                      <a:schemeClr val="accent1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/>
                    <a:sym typeface="Poppins"/>
                  </a:rPr>
                  <a:t>協</a:t>
                </a:r>
                <a:r>
                  <a:rPr lang="en-US" sz="1000" dirty="0">
                    <a:solidFill>
                      <a:schemeClr val="accent1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/>
                    <a:sym typeface="Poppins"/>
                  </a:rPr>
                  <a:t> </a:t>
                </a:r>
                <a:r>
                  <a:rPr lang="en-US" sz="1000" dirty="0" err="1">
                    <a:solidFill>
                      <a:schemeClr val="accent1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/>
                    <a:sym typeface="Poppins"/>
                  </a:rPr>
                  <a:t>同</a:t>
                </a:r>
                <a:endParaRPr sz="1000" dirty="0">
                  <a:solidFill>
                    <a:schemeClr val="accent1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"/>
                  <a:sym typeface="Poppins"/>
                </a:endParaRPr>
              </a:p>
            </p:txBody>
          </p:sp>
          <p:sp>
            <p:nvSpPr>
              <p:cNvPr id="177" name="Google Shape;177;p12"/>
              <p:cNvSpPr txBox="1"/>
              <p:nvPr/>
            </p:nvSpPr>
            <p:spPr>
              <a:xfrm>
                <a:off x="7724243" y="5606151"/>
                <a:ext cx="2347330" cy="4000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800"/>
                  <a:buFont typeface="Poppins"/>
                  <a:buNone/>
                </a:pPr>
                <a:r>
                  <a:rPr lang="en-US" sz="1000" dirty="0">
                    <a:solidFill>
                      <a:schemeClr val="accent1"/>
                    </a:solidFill>
                    <a:latin typeface="Poppins" pitchFamily="2" charset="77"/>
                    <a:ea typeface="Noto Sans CJK SC" panose="020B0500000000000000" pitchFamily="34" charset="-128"/>
                    <a:cs typeface="Poppins" pitchFamily="2" charset="77"/>
                    <a:sym typeface="Poppins"/>
                  </a:rPr>
                  <a:t>Quantum Primordial Consciousness</a:t>
                </a:r>
                <a:endParaRPr sz="1000" dirty="0">
                  <a:solidFill>
                    <a:schemeClr val="accent1"/>
                  </a:solidFill>
                  <a:latin typeface="Poppins" pitchFamily="2" charset="77"/>
                  <a:ea typeface="Noto Sans CJK SC" panose="020B0500000000000000" pitchFamily="34" charset="-128"/>
                  <a:cs typeface="Poppins" pitchFamily="2" charset="77"/>
                  <a:sym typeface="Calibri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800"/>
                  <a:buFont typeface="Poppins"/>
                  <a:buNone/>
                </a:pPr>
                <a:r>
                  <a:rPr lang="en-HK" sz="1000" dirty="0" err="1">
                    <a:solidFill>
                      <a:schemeClr val="accent1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/>
                    <a:sym typeface="Poppins"/>
                  </a:rPr>
                  <a:t>原</a:t>
                </a:r>
                <a:r>
                  <a:rPr lang="zh-TW" altLang="en-US" sz="1000" dirty="0">
                    <a:solidFill>
                      <a:schemeClr val="accent1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/>
                    <a:sym typeface="Poppins"/>
                  </a:rPr>
                  <a:t> </a:t>
                </a:r>
                <a:r>
                  <a:rPr lang="en-HK" sz="1000" dirty="0" err="1">
                    <a:solidFill>
                      <a:schemeClr val="accent1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/>
                    <a:sym typeface="Poppins"/>
                  </a:rPr>
                  <a:t>意</a:t>
                </a:r>
                <a:r>
                  <a:rPr lang="zh-TW" altLang="en-US" sz="1000" dirty="0">
                    <a:solidFill>
                      <a:schemeClr val="accent1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/>
                    <a:sym typeface="Poppins"/>
                  </a:rPr>
                  <a:t> </a:t>
                </a:r>
                <a:r>
                  <a:rPr lang="en-HK" sz="1000" dirty="0" err="1">
                    <a:solidFill>
                      <a:schemeClr val="accent1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/>
                    <a:sym typeface="Poppins"/>
                  </a:rPr>
                  <a:t>識</a:t>
                </a:r>
                <a:r>
                  <a:rPr lang="zh-TW" altLang="en-US" sz="1000" dirty="0">
                    <a:solidFill>
                      <a:schemeClr val="accent1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/>
                    <a:sym typeface="Poppins"/>
                  </a:rPr>
                  <a:t> </a:t>
                </a:r>
                <a:endParaRPr lang="en-HK" sz="1000" dirty="0">
                  <a:solidFill>
                    <a:schemeClr val="accent1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"/>
                  <a:sym typeface="Poppins"/>
                </a:endParaRPr>
              </a:p>
            </p:txBody>
          </p:sp>
          <p:sp>
            <p:nvSpPr>
              <p:cNvPr id="178" name="Google Shape;178;p12"/>
              <p:cNvSpPr txBox="1"/>
              <p:nvPr/>
            </p:nvSpPr>
            <p:spPr>
              <a:xfrm>
                <a:off x="5182449" y="5610879"/>
                <a:ext cx="949910" cy="4000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800"/>
                  <a:buFont typeface="Poppins"/>
                  <a:buNone/>
                </a:pPr>
                <a:r>
                  <a:rPr lang="en-US" sz="1000" dirty="0">
                    <a:solidFill>
                      <a:schemeClr val="accent1"/>
                    </a:solidFill>
                    <a:latin typeface="Poppins" pitchFamily="2" charset="77"/>
                    <a:ea typeface="Noto Sans CJK SC" panose="020B0500000000000000" pitchFamily="34" charset="-128"/>
                    <a:cs typeface="Poppins" pitchFamily="2" charset="77"/>
                    <a:sym typeface="Poppins"/>
                  </a:rPr>
                  <a:t>Capabilities</a:t>
                </a:r>
                <a:endParaRPr sz="1000" dirty="0">
                  <a:solidFill>
                    <a:schemeClr val="accent1"/>
                  </a:solidFill>
                  <a:latin typeface="Poppins" pitchFamily="2" charset="77"/>
                  <a:ea typeface="Noto Sans CJK SC" panose="020B0500000000000000" pitchFamily="34" charset="-128"/>
                  <a:cs typeface="Poppins" pitchFamily="2" charset="77"/>
                  <a:sym typeface="Calibri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800"/>
                  <a:buFont typeface="Poppins"/>
                  <a:buNone/>
                </a:pPr>
                <a:r>
                  <a:rPr lang="en-US" sz="1000" dirty="0" err="1">
                    <a:solidFill>
                      <a:schemeClr val="accent1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/>
                    <a:sym typeface="Poppins"/>
                  </a:rPr>
                  <a:t>功</a:t>
                </a:r>
                <a:r>
                  <a:rPr lang="en-US" sz="1000" dirty="0">
                    <a:solidFill>
                      <a:schemeClr val="accent1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/>
                    <a:sym typeface="Poppins"/>
                  </a:rPr>
                  <a:t> </a:t>
                </a:r>
                <a:r>
                  <a:rPr lang="en-US" sz="1000" dirty="0" err="1">
                    <a:solidFill>
                      <a:schemeClr val="accent1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/>
                    <a:sym typeface="Poppins"/>
                  </a:rPr>
                  <a:t>能</a:t>
                </a:r>
                <a:endParaRPr sz="1000" dirty="0">
                  <a:solidFill>
                    <a:schemeClr val="accent1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"/>
                  <a:sym typeface="Poppins"/>
                </a:endParaRPr>
              </a:p>
            </p:txBody>
          </p:sp>
          <p:sp>
            <p:nvSpPr>
              <p:cNvPr id="179" name="Google Shape;179;p12"/>
              <p:cNvSpPr txBox="1"/>
              <p:nvPr/>
            </p:nvSpPr>
            <p:spPr>
              <a:xfrm>
                <a:off x="5966899" y="5607498"/>
                <a:ext cx="949910" cy="4000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800"/>
                  <a:buFont typeface="Poppins"/>
                  <a:buNone/>
                </a:pPr>
                <a:r>
                  <a:rPr lang="en-US" sz="1000" dirty="0">
                    <a:solidFill>
                      <a:schemeClr val="accent1"/>
                    </a:solidFill>
                    <a:latin typeface="Poppins" pitchFamily="2" charset="77"/>
                    <a:ea typeface="Noto Sans CJK SC" panose="020B0500000000000000" pitchFamily="34" charset="-128"/>
                    <a:cs typeface="Poppins" pitchFamily="2" charset="77"/>
                    <a:sym typeface="Poppins"/>
                  </a:rPr>
                  <a:t>Feedback</a:t>
                </a:r>
                <a:endParaRPr sz="1000" dirty="0">
                  <a:solidFill>
                    <a:schemeClr val="accent1"/>
                  </a:solidFill>
                  <a:latin typeface="Poppins" pitchFamily="2" charset="77"/>
                  <a:ea typeface="Noto Sans CJK SC" panose="020B0500000000000000" pitchFamily="34" charset="-128"/>
                  <a:cs typeface="Poppins" pitchFamily="2" charset="77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800"/>
                  <a:buFont typeface="Poppins"/>
                  <a:buNone/>
                </a:pPr>
                <a:r>
                  <a:rPr lang="en-US" sz="1000" dirty="0" err="1">
                    <a:solidFill>
                      <a:schemeClr val="accent1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/>
                    <a:sym typeface="Poppins"/>
                  </a:rPr>
                  <a:t>反</a:t>
                </a:r>
                <a:r>
                  <a:rPr lang="en-US" sz="1000" dirty="0">
                    <a:solidFill>
                      <a:schemeClr val="accent1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/>
                    <a:sym typeface="Poppins"/>
                  </a:rPr>
                  <a:t> </a:t>
                </a:r>
                <a:r>
                  <a:rPr lang="en-US" sz="1000" dirty="0" err="1">
                    <a:solidFill>
                      <a:schemeClr val="accent1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/>
                    <a:sym typeface="Poppins"/>
                  </a:rPr>
                  <a:t>饋</a:t>
                </a:r>
                <a:endParaRPr sz="1000" dirty="0">
                  <a:solidFill>
                    <a:schemeClr val="accent1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"/>
                  <a:sym typeface="Poppins"/>
                </a:endParaRPr>
              </a:p>
            </p:txBody>
          </p:sp>
          <p:sp>
            <p:nvSpPr>
              <p:cNvPr id="175" name="Google Shape;175;p12"/>
              <p:cNvSpPr txBox="1"/>
              <p:nvPr/>
            </p:nvSpPr>
            <p:spPr>
              <a:xfrm>
                <a:off x="1307222" y="5609882"/>
                <a:ext cx="949910" cy="4000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800"/>
                  <a:buFont typeface="Poppins"/>
                  <a:buNone/>
                </a:pPr>
                <a:r>
                  <a:rPr lang="en-US" sz="1000" dirty="0">
                    <a:solidFill>
                      <a:schemeClr val="accent1"/>
                    </a:solidFill>
                    <a:latin typeface="Poppins" pitchFamily="2" charset="77"/>
                    <a:ea typeface="Noto Sans CJK SC" panose="020B0500000000000000" pitchFamily="34" charset="-128"/>
                    <a:cs typeface="Poppins" pitchFamily="2" charset="77"/>
                    <a:sym typeface="Poppins"/>
                  </a:rPr>
                  <a:t>Structure</a:t>
                </a:r>
                <a:endParaRPr sz="1000" dirty="0">
                  <a:solidFill>
                    <a:schemeClr val="accent1"/>
                  </a:solidFill>
                  <a:latin typeface="Poppins" pitchFamily="2" charset="77"/>
                  <a:ea typeface="Noto Sans CJK SC" panose="020B0500000000000000" pitchFamily="34" charset="-128"/>
                  <a:cs typeface="Poppins" pitchFamily="2" charset="77"/>
                  <a:sym typeface="Calibri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ts val="800"/>
                  <a:buFont typeface="Poppins"/>
                  <a:buNone/>
                </a:pPr>
                <a:r>
                  <a:rPr lang="en-US" sz="1000" dirty="0" err="1">
                    <a:solidFill>
                      <a:schemeClr val="accent1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/>
                    <a:sym typeface="Poppins"/>
                  </a:rPr>
                  <a:t>組</a:t>
                </a:r>
                <a:r>
                  <a:rPr lang="en-US" sz="1000" dirty="0">
                    <a:solidFill>
                      <a:schemeClr val="accent1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/>
                    <a:sym typeface="Poppins"/>
                  </a:rPr>
                  <a:t> </a:t>
                </a:r>
                <a:r>
                  <a:rPr lang="en-US" sz="1000" dirty="0" err="1">
                    <a:solidFill>
                      <a:schemeClr val="accent1"/>
                    </a:solidFill>
                    <a:latin typeface="Noto Sans CJK SC" panose="020B0500000000000000" pitchFamily="34" charset="-128"/>
                    <a:ea typeface="Noto Sans CJK SC" panose="020B0500000000000000" pitchFamily="34" charset="-128"/>
                    <a:cs typeface="Poppins"/>
                    <a:sym typeface="Poppins"/>
                  </a:rPr>
                  <a:t>織</a:t>
                </a:r>
                <a:endParaRPr sz="1000" dirty="0">
                  <a:solidFill>
                    <a:schemeClr val="accent1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"/>
                  <a:sym typeface="Poppins"/>
                </a:endParaRPr>
              </a:p>
            </p:txBody>
          </p:sp>
        </p:grpSp>
        <p:sp>
          <p:nvSpPr>
            <p:cNvPr id="180" name="Google Shape;180;p12"/>
            <p:cNvSpPr txBox="1"/>
            <p:nvPr/>
          </p:nvSpPr>
          <p:spPr>
            <a:xfrm>
              <a:off x="3140730" y="5623678"/>
              <a:ext cx="1101900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800"/>
                <a:buFont typeface="Poppins"/>
                <a:buNone/>
              </a:pPr>
              <a:r>
                <a:rPr lang="en-US" sz="1000" dirty="0">
                  <a:solidFill>
                    <a:schemeClr val="accent1"/>
                  </a:solidFill>
                  <a:latin typeface="Poppins" pitchFamily="2" charset="77"/>
                  <a:ea typeface="Noto Sans CJK SC" panose="020B0500000000000000" pitchFamily="34" charset="-128"/>
                  <a:cs typeface="Poppins" pitchFamily="2" charset="77"/>
                  <a:sym typeface="Poppins"/>
                </a:rPr>
                <a:t>Energy</a:t>
              </a:r>
              <a:endParaRPr sz="1000" dirty="0">
                <a:solidFill>
                  <a:schemeClr val="accent1"/>
                </a:solidFill>
                <a:latin typeface="Poppins" pitchFamily="2" charset="77"/>
                <a:ea typeface="Noto Sans CJK SC" panose="020B0500000000000000" pitchFamily="34" charset="-128"/>
                <a:cs typeface="Poppins" pitchFamily="2" charset="77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800"/>
                <a:buFont typeface="Poppins"/>
                <a:buNone/>
              </a:pPr>
              <a:r>
                <a:rPr lang="en-US" sz="1000" dirty="0" err="1">
                  <a:solidFill>
                    <a:schemeClr val="accent1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"/>
                  <a:sym typeface="Poppins"/>
                </a:rPr>
                <a:t>能</a:t>
              </a:r>
              <a:r>
                <a:rPr lang="en-US" sz="1000" dirty="0">
                  <a:solidFill>
                    <a:schemeClr val="accent1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"/>
                  <a:sym typeface="Poppins"/>
                </a:rPr>
                <a:t> </a:t>
              </a:r>
              <a:r>
                <a:rPr lang="en-US" sz="1000" dirty="0" err="1">
                  <a:solidFill>
                    <a:schemeClr val="accent1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"/>
                  <a:sym typeface="Poppins"/>
                </a:rPr>
                <a:t>量</a:t>
              </a:r>
              <a:r>
                <a:rPr lang="en-US" sz="1000" dirty="0">
                  <a:solidFill>
                    <a:schemeClr val="accent1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"/>
                  <a:sym typeface="Poppins"/>
                </a:rPr>
                <a:t> (</a:t>
              </a:r>
              <a:r>
                <a:rPr lang="en-US" sz="1000" dirty="0" err="1">
                  <a:solidFill>
                    <a:schemeClr val="accent1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"/>
                  <a:sym typeface="Poppins"/>
                </a:rPr>
                <a:t>運</a:t>
              </a:r>
              <a:r>
                <a:rPr lang="en-US" sz="1000" dirty="0">
                  <a:solidFill>
                    <a:schemeClr val="accent1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"/>
                  <a:sym typeface="Poppins"/>
                </a:rPr>
                <a:t> </a:t>
              </a:r>
              <a:r>
                <a:rPr lang="en-US" sz="1000" dirty="0" err="1">
                  <a:solidFill>
                    <a:schemeClr val="accent1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"/>
                  <a:sym typeface="Poppins"/>
                </a:rPr>
                <a:t>動</a:t>
              </a:r>
              <a:r>
                <a:rPr lang="en-US" sz="1000" dirty="0">
                  <a:solidFill>
                    <a:schemeClr val="accent1"/>
                  </a:solidFill>
                  <a:latin typeface="Noto Sans CJK SC" panose="020B0500000000000000" pitchFamily="34" charset="-128"/>
                  <a:ea typeface="Noto Sans CJK SC" panose="020B0500000000000000" pitchFamily="34" charset="-128"/>
                  <a:cs typeface="Poppins"/>
                  <a:sym typeface="Poppins"/>
                </a:rPr>
                <a:t>)</a:t>
              </a:r>
              <a:endParaRPr sz="1000" dirty="0">
                <a:solidFill>
                  <a:schemeClr val="accent1"/>
                </a:solidFill>
                <a:latin typeface="Noto Sans CJK SC" panose="020B0500000000000000" pitchFamily="34" charset="-128"/>
                <a:ea typeface="Noto Sans CJK SC" panose="020B0500000000000000" pitchFamily="34" charset="-128"/>
                <a:cs typeface="Poppins"/>
                <a:sym typeface="Poppins"/>
              </a:endParaRPr>
            </a:p>
          </p:txBody>
        </p:sp>
      </p:grpSp>
      <p:pic>
        <p:nvPicPr>
          <p:cNvPr id="9" name="Picture 8" descr="A blue and white wireframe object&#10;&#10;Description automatically generated">
            <a:extLst>
              <a:ext uri="{FF2B5EF4-FFF2-40B4-BE49-F238E27FC236}">
                <a16:creationId xmlns:a16="http://schemas.microsoft.com/office/drawing/2014/main" id="{F29D6E70-1162-1176-3737-483336721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72680">
            <a:off x="14540636" y="-470325"/>
            <a:ext cx="273577" cy="220924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25606748-8B21-1A9A-593F-7B6BC48C65C8}"/>
              </a:ext>
            </a:extLst>
          </p:cNvPr>
          <p:cNvGrpSpPr/>
          <p:nvPr/>
        </p:nvGrpSpPr>
        <p:grpSpPr>
          <a:xfrm>
            <a:off x="744931" y="1752296"/>
            <a:ext cx="6683593" cy="3041654"/>
            <a:chOff x="873135" y="1734163"/>
            <a:chExt cx="7914862" cy="3584988"/>
          </a:xfrm>
        </p:grpSpPr>
        <p:sp>
          <p:nvSpPr>
            <p:cNvPr id="206" name="Google Shape;206;p12"/>
            <p:cNvSpPr/>
            <p:nvPr/>
          </p:nvSpPr>
          <p:spPr>
            <a:xfrm>
              <a:off x="7217573" y="3226729"/>
              <a:ext cx="303000" cy="303900"/>
            </a:xfrm>
            <a:prstGeom prst="flowChartConnector">
              <a:avLst/>
            </a:prstGeom>
            <a:solidFill>
              <a:srgbClr val="7894FF">
                <a:alpha val="60000"/>
              </a:srgb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2" name="Google Shape;408;p12">
              <a:extLst>
                <a:ext uri="{FF2B5EF4-FFF2-40B4-BE49-F238E27FC236}">
                  <a16:creationId xmlns:a16="http://schemas.microsoft.com/office/drawing/2014/main" id="{A88F59DC-D7C0-C577-7C26-083BE35F65A2}"/>
                </a:ext>
              </a:extLst>
            </p:cNvPr>
            <p:cNvCxnSpPr>
              <a:cxnSpLocks/>
              <a:stCxn id="199" idx="2"/>
              <a:endCxn id="3" idx="3"/>
            </p:cNvCxnSpPr>
            <p:nvPr/>
          </p:nvCxnSpPr>
          <p:spPr>
            <a:xfrm flipH="1" flipV="1">
              <a:off x="6303980" y="2390514"/>
              <a:ext cx="913593" cy="531001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" name="Google Shape;408;p12">
              <a:extLst>
                <a:ext uri="{FF2B5EF4-FFF2-40B4-BE49-F238E27FC236}">
                  <a16:creationId xmlns:a16="http://schemas.microsoft.com/office/drawing/2014/main" id="{BC3B7E5F-C88D-D4D5-532C-2C6FCEC3D8F3}"/>
                </a:ext>
              </a:extLst>
            </p:cNvPr>
            <p:cNvCxnSpPr>
              <a:cxnSpLocks/>
              <a:stCxn id="206" idx="2"/>
              <a:endCxn id="3" idx="3"/>
            </p:cNvCxnSpPr>
            <p:nvPr/>
          </p:nvCxnSpPr>
          <p:spPr>
            <a:xfrm flipH="1" flipV="1">
              <a:off x="6303980" y="2390514"/>
              <a:ext cx="913593" cy="988165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" name="Google Shape;408;p12">
              <a:extLst>
                <a:ext uri="{FF2B5EF4-FFF2-40B4-BE49-F238E27FC236}">
                  <a16:creationId xmlns:a16="http://schemas.microsoft.com/office/drawing/2014/main" id="{BB61E2CF-1DF7-9612-5DC5-1F840A1509A5}"/>
                </a:ext>
              </a:extLst>
            </p:cNvPr>
            <p:cNvCxnSpPr>
              <a:cxnSpLocks/>
              <a:stCxn id="383" idx="1"/>
              <a:endCxn id="3" idx="3"/>
            </p:cNvCxnSpPr>
            <p:nvPr/>
          </p:nvCxnSpPr>
          <p:spPr>
            <a:xfrm flipH="1" flipV="1">
              <a:off x="6303980" y="2390513"/>
              <a:ext cx="953662" cy="1445336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" name="Google Shape;408;p12">
              <a:extLst>
                <a:ext uri="{FF2B5EF4-FFF2-40B4-BE49-F238E27FC236}">
                  <a16:creationId xmlns:a16="http://schemas.microsoft.com/office/drawing/2014/main" id="{F23D30E0-09A5-FA42-EF69-4F9AEE1A7C6A}"/>
                </a:ext>
              </a:extLst>
            </p:cNvPr>
            <p:cNvCxnSpPr>
              <a:cxnSpLocks/>
              <a:stCxn id="3" idx="3"/>
              <a:endCxn id="215" idx="2"/>
            </p:cNvCxnSpPr>
            <p:nvPr/>
          </p:nvCxnSpPr>
          <p:spPr>
            <a:xfrm>
              <a:off x="6303980" y="2390514"/>
              <a:ext cx="913593" cy="1902492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" name="Google Shape;408;p12">
              <a:extLst>
                <a:ext uri="{FF2B5EF4-FFF2-40B4-BE49-F238E27FC236}">
                  <a16:creationId xmlns:a16="http://schemas.microsoft.com/office/drawing/2014/main" id="{5D908705-F4C1-F245-2761-AF3B62915AFD}"/>
                </a:ext>
              </a:extLst>
            </p:cNvPr>
            <p:cNvCxnSpPr>
              <a:cxnSpLocks/>
              <a:stCxn id="3" idx="1"/>
              <a:endCxn id="231" idx="6"/>
            </p:cNvCxnSpPr>
            <p:nvPr/>
          </p:nvCxnSpPr>
          <p:spPr>
            <a:xfrm flipH="1">
              <a:off x="5075636" y="2390514"/>
              <a:ext cx="983094" cy="2131092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" name="Google Shape;408;p12">
              <a:extLst>
                <a:ext uri="{FF2B5EF4-FFF2-40B4-BE49-F238E27FC236}">
                  <a16:creationId xmlns:a16="http://schemas.microsoft.com/office/drawing/2014/main" id="{F2490E35-8D06-1F61-CDF6-68CDBFCAD130}"/>
                </a:ext>
              </a:extLst>
            </p:cNvPr>
            <p:cNvCxnSpPr>
              <a:cxnSpLocks/>
              <a:stCxn id="2" idx="6"/>
            </p:cNvCxnSpPr>
            <p:nvPr/>
          </p:nvCxnSpPr>
          <p:spPr>
            <a:xfrm flipH="1">
              <a:off x="5065778" y="2379526"/>
              <a:ext cx="964079" cy="10732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1" name="Google Shape;181;p12"/>
            <p:cNvCxnSpPr>
              <a:stCxn id="182" idx="6"/>
              <a:endCxn id="183" idx="2"/>
            </p:cNvCxnSpPr>
            <p:nvPr/>
          </p:nvCxnSpPr>
          <p:spPr>
            <a:xfrm>
              <a:off x="2387789" y="2631574"/>
              <a:ext cx="971400" cy="16605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4" name="Google Shape;184;p12"/>
            <p:cNvCxnSpPr>
              <a:stCxn id="185" idx="6"/>
              <a:endCxn id="186" idx="2"/>
            </p:cNvCxnSpPr>
            <p:nvPr/>
          </p:nvCxnSpPr>
          <p:spPr>
            <a:xfrm rot="10800000" flipH="1">
              <a:off x="3662266" y="2560603"/>
              <a:ext cx="970500" cy="7587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7" name="Google Shape;187;p12"/>
            <p:cNvCxnSpPr>
              <a:cxnSpLocks/>
              <a:stCxn id="188" idx="6"/>
              <a:endCxn id="189" idx="1"/>
            </p:cNvCxnSpPr>
            <p:nvPr/>
          </p:nvCxnSpPr>
          <p:spPr>
            <a:xfrm>
              <a:off x="3662266" y="3808977"/>
              <a:ext cx="929552" cy="1308549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0" name="Google Shape;190;p12"/>
            <p:cNvCxnSpPr>
              <a:stCxn id="188" idx="6"/>
              <a:endCxn id="186" idx="2"/>
            </p:cNvCxnSpPr>
            <p:nvPr/>
          </p:nvCxnSpPr>
          <p:spPr>
            <a:xfrm flipV="1">
              <a:off x="3662266" y="2560523"/>
              <a:ext cx="970570" cy="1248455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1" name="Google Shape;191;p12"/>
            <p:cNvCxnSpPr>
              <a:cxnSpLocks/>
              <a:stCxn id="185" idx="6"/>
            </p:cNvCxnSpPr>
            <p:nvPr/>
          </p:nvCxnSpPr>
          <p:spPr>
            <a:xfrm>
              <a:off x="3662266" y="3319303"/>
              <a:ext cx="970500" cy="118357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4" name="Google Shape;194;p12"/>
            <p:cNvCxnSpPr>
              <a:cxnSpLocks/>
              <a:stCxn id="188" idx="6"/>
            </p:cNvCxnSpPr>
            <p:nvPr/>
          </p:nvCxnSpPr>
          <p:spPr>
            <a:xfrm>
              <a:off x="3662266" y="3808978"/>
              <a:ext cx="970500" cy="726369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6" name="Google Shape;196;p12"/>
            <p:cNvCxnSpPr>
              <a:stCxn id="197" idx="6"/>
              <a:endCxn id="186" idx="2"/>
            </p:cNvCxnSpPr>
            <p:nvPr/>
          </p:nvCxnSpPr>
          <p:spPr>
            <a:xfrm rot="10800000" flipH="1">
              <a:off x="3662266" y="2560564"/>
              <a:ext cx="970500" cy="21888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8" name="Google Shape;198;p12"/>
            <p:cNvCxnSpPr>
              <a:stCxn id="199" idx="6"/>
              <a:endCxn id="200" idx="2"/>
            </p:cNvCxnSpPr>
            <p:nvPr/>
          </p:nvCxnSpPr>
          <p:spPr>
            <a:xfrm>
              <a:off x="7520573" y="2921515"/>
              <a:ext cx="722100" cy="2406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" name="Google Shape;201;p12"/>
            <p:cNvCxnSpPr>
              <a:stCxn id="199" idx="6"/>
              <a:endCxn id="202" idx="2"/>
            </p:cNvCxnSpPr>
            <p:nvPr/>
          </p:nvCxnSpPr>
          <p:spPr>
            <a:xfrm>
              <a:off x="7520573" y="2921515"/>
              <a:ext cx="722100" cy="11592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3" name="Google Shape;203;p12"/>
            <p:cNvCxnSpPr>
              <a:stCxn id="199" idx="6"/>
              <a:endCxn id="204" idx="2"/>
            </p:cNvCxnSpPr>
            <p:nvPr/>
          </p:nvCxnSpPr>
          <p:spPr>
            <a:xfrm>
              <a:off x="7520573" y="2921515"/>
              <a:ext cx="722100" cy="7020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5" name="Google Shape;205;p12"/>
            <p:cNvCxnSpPr>
              <a:stCxn id="206" idx="6"/>
              <a:endCxn id="200" idx="2"/>
            </p:cNvCxnSpPr>
            <p:nvPr/>
          </p:nvCxnSpPr>
          <p:spPr>
            <a:xfrm rot="10800000" flipH="1">
              <a:off x="7520573" y="3162079"/>
              <a:ext cx="722100" cy="2166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9" name="Google Shape;209;p12"/>
            <p:cNvCxnSpPr>
              <a:stCxn id="206" idx="6"/>
              <a:endCxn id="202" idx="2"/>
            </p:cNvCxnSpPr>
            <p:nvPr/>
          </p:nvCxnSpPr>
          <p:spPr>
            <a:xfrm>
              <a:off x="7520573" y="3378679"/>
              <a:ext cx="722100" cy="7020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0" name="Google Shape;210;p12"/>
            <p:cNvCxnSpPr>
              <a:stCxn id="206" idx="6"/>
              <a:endCxn id="204" idx="2"/>
            </p:cNvCxnSpPr>
            <p:nvPr/>
          </p:nvCxnSpPr>
          <p:spPr>
            <a:xfrm>
              <a:off x="7520573" y="3378679"/>
              <a:ext cx="722100" cy="2448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1" name="Google Shape;211;p12"/>
            <p:cNvCxnSpPr>
              <a:stCxn id="212" idx="6"/>
              <a:endCxn id="200" idx="2"/>
            </p:cNvCxnSpPr>
            <p:nvPr/>
          </p:nvCxnSpPr>
          <p:spPr>
            <a:xfrm rot="10800000" flipH="1">
              <a:off x="7520573" y="3162342"/>
              <a:ext cx="722100" cy="6735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3" name="Google Shape;213;p12"/>
            <p:cNvCxnSpPr>
              <a:cxnSpLocks/>
              <a:stCxn id="383" idx="3"/>
              <a:endCxn id="204" idx="2"/>
            </p:cNvCxnSpPr>
            <p:nvPr/>
          </p:nvCxnSpPr>
          <p:spPr>
            <a:xfrm flipV="1">
              <a:off x="7467948" y="3623518"/>
              <a:ext cx="774650" cy="212332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4" name="Google Shape;214;p12"/>
            <p:cNvCxnSpPr>
              <a:stCxn id="215" idx="6"/>
              <a:endCxn id="200" idx="2"/>
            </p:cNvCxnSpPr>
            <p:nvPr/>
          </p:nvCxnSpPr>
          <p:spPr>
            <a:xfrm rot="10800000" flipH="1">
              <a:off x="7520573" y="3162306"/>
              <a:ext cx="722100" cy="11307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6" name="Google Shape;216;p12"/>
            <p:cNvCxnSpPr>
              <a:endCxn id="202" idx="2"/>
            </p:cNvCxnSpPr>
            <p:nvPr/>
          </p:nvCxnSpPr>
          <p:spPr>
            <a:xfrm>
              <a:off x="7484497" y="3802582"/>
              <a:ext cx="758100" cy="2781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8" name="Google Shape;218;p12"/>
            <p:cNvCxnSpPr>
              <a:endCxn id="202" idx="2"/>
            </p:cNvCxnSpPr>
            <p:nvPr/>
          </p:nvCxnSpPr>
          <p:spPr>
            <a:xfrm rot="10800000" flipH="1">
              <a:off x="7484497" y="4080682"/>
              <a:ext cx="758100" cy="1791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9" name="Google Shape;219;p12"/>
            <p:cNvCxnSpPr>
              <a:stCxn id="215" idx="6"/>
              <a:endCxn id="204" idx="2"/>
            </p:cNvCxnSpPr>
            <p:nvPr/>
          </p:nvCxnSpPr>
          <p:spPr>
            <a:xfrm rot="10800000" flipH="1">
              <a:off x="7520573" y="3623406"/>
              <a:ext cx="722100" cy="6696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0" name="Google Shape;220;p12"/>
            <p:cNvCxnSpPr>
              <a:stCxn id="221" idx="6"/>
            </p:cNvCxnSpPr>
            <p:nvPr/>
          </p:nvCxnSpPr>
          <p:spPr>
            <a:xfrm flipH="1">
              <a:off x="5065778" y="3345281"/>
              <a:ext cx="967500" cy="10455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2" name="Google Shape;222;p12"/>
            <p:cNvCxnSpPr>
              <a:stCxn id="221" idx="6"/>
              <a:endCxn id="186" idx="6"/>
            </p:cNvCxnSpPr>
            <p:nvPr/>
          </p:nvCxnSpPr>
          <p:spPr>
            <a:xfrm flipH="1" flipV="1">
              <a:off x="5075636" y="2560523"/>
              <a:ext cx="957642" cy="784758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3" name="Google Shape;223;p12"/>
            <p:cNvCxnSpPr>
              <a:stCxn id="224" idx="6"/>
              <a:endCxn id="186" idx="6"/>
            </p:cNvCxnSpPr>
            <p:nvPr/>
          </p:nvCxnSpPr>
          <p:spPr>
            <a:xfrm flipH="1" flipV="1">
              <a:off x="5075636" y="2560523"/>
              <a:ext cx="957642" cy="124192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5" name="Google Shape;225;p12"/>
            <p:cNvCxnSpPr>
              <a:stCxn id="224" idx="6"/>
            </p:cNvCxnSpPr>
            <p:nvPr/>
          </p:nvCxnSpPr>
          <p:spPr>
            <a:xfrm flipH="1">
              <a:off x="5065778" y="3802443"/>
              <a:ext cx="967500" cy="5883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6" name="Google Shape;226;p12"/>
            <p:cNvCxnSpPr>
              <a:stCxn id="227" idx="6"/>
              <a:endCxn id="186" idx="6"/>
            </p:cNvCxnSpPr>
            <p:nvPr/>
          </p:nvCxnSpPr>
          <p:spPr>
            <a:xfrm flipH="1" flipV="1">
              <a:off x="5075636" y="2560523"/>
              <a:ext cx="957642" cy="1699085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8" name="Google Shape;228;p12"/>
            <p:cNvCxnSpPr>
              <a:stCxn id="229" idx="6"/>
              <a:endCxn id="186" idx="6"/>
            </p:cNvCxnSpPr>
            <p:nvPr/>
          </p:nvCxnSpPr>
          <p:spPr>
            <a:xfrm flipH="1" flipV="1">
              <a:off x="5075636" y="2560523"/>
              <a:ext cx="957642" cy="2180313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0" name="Google Shape;230;p12"/>
            <p:cNvCxnSpPr>
              <a:stCxn id="229" idx="6"/>
              <a:endCxn id="231" idx="6"/>
            </p:cNvCxnSpPr>
            <p:nvPr/>
          </p:nvCxnSpPr>
          <p:spPr>
            <a:xfrm flipH="1" flipV="1">
              <a:off x="5075636" y="4521606"/>
              <a:ext cx="957642" cy="21923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2" name="Google Shape;232;p12"/>
            <p:cNvCxnSpPr>
              <a:stCxn id="229" idx="6"/>
              <a:endCxn id="231" idx="6"/>
            </p:cNvCxnSpPr>
            <p:nvPr/>
          </p:nvCxnSpPr>
          <p:spPr>
            <a:xfrm flipH="1" flipV="1">
              <a:off x="5075636" y="4521606"/>
              <a:ext cx="957642" cy="21923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3" name="Google Shape;233;p12"/>
            <p:cNvCxnSpPr>
              <a:stCxn id="185" idx="6"/>
              <a:endCxn id="234" idx="2"/>
            </p:cNvCxnSpPr>
            <p:nvPr/>
          </p:nvCxnSpPr>
          <p:spPr>
            <a:xfrm flipV="1">
              <a:off x="3662266" y="1956163"/>
              <a:ext cx="970627" cy="136314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5" name="Google Shape;235;p12"/>
            <p:cNvCxnSpPr>
              <a:stCxn id="185" idx="6"/>
            </p:cNvCxnSpPr>
            <p:nvPr/>
          </p:nvCxnSpPr>
          <p:spPr>
            <a:xfrm rot="10800000" flipH="1">
              <a:off x="3662266" y="2975203"/>
              <a:ext cx="970500" cy="3441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6" name="Google Shape;236;p12"/>
            <p:cNvCxnSpPr>
              <a:stCxn id="183" idx="6"/>
              <a:endCxn id="231" idx="2"/>
            </p:cNvCxnSpPr>
            <p:nvPr/>
          </p:nvCxnSpPr>
          <p:spPr>
            <a:xfrm>
              <a:off x="3662266" y="4292200"/>
              <a:ext cx="970500" cy="2295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7" name="Google Shape;237;p12"/>
            <p:cNvCxnSpPr>
              <a:stCxn id="188" idx="6"/>
              <a:endCxn id="234" idx="2"/>
            </p:cNvCxnSpPr>
            <p:nvPr/>
          </p:nvCxnSpPr>
          <p:spPr>
            <a:xfrm flipV="1">
              <a:off x="3662266" y="1956163"/>
              <a:ext cx="970627" cy="1852814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9" name="Google Shape;239;p12"/>
            <p:cNvCxnSpPr>
              <a:stCxn id="188" idx="6"/>
            </p:cNvCxnSpPr>
            <p:nvPr/>
          </p:nvCxnSpPr>
          <p:spPr>
            <a:xfrm rot="10800000" flipH="1">
              <a:off x="3662266" y="3007678"/>
              <a:ext cx="970500" cy="8013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0" name="Google Shape;240;p12"/>
            <p:cNvCxnSpPr>
              <a:stCxn id="185" idx="6"/>
            </p:cNvCxnSpPr>
            <p:nvPr/>
          </p:nvCxnSpPr>
          <p:spPr>
            <a:xfrm rot="10800000" flipH="1">
              <a:off x="3662266" y="2975203"/>
              <a:ext cx="970500" cy="3441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" name="Google Shape;241;p12"/>
            <p:cNvCxnSpPr>
              <a:stCxn id="221" idx="6"/>
              <a:endCxn id="234" idx="6"/>
            </p:cNvCxnSpPr>
            <p:nvPr/>
          </p:nvCxnSpPr>
          <p:spPr>
            <a:xfrm flipH="1" flipV="1">
              <a:off x="5075693" y="1956163"/>
              <a:ext cx="957585" cy="1389118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" name="Google Shape;242;p12"/>
            <p:cNvCxnSpPr>
              <a:stCxn id="229" idx="6"/>
              <a:endCxn id="231" idx="6"/>
            </p:cNvCxnSpPr>
            <p:nvPr/>
          </p:nvCxnSpPr>
          <p:spPr>
            <a:xfrm flipH="1" flipV="1">
              <a:off x="5075636" y="4521606"/>
              <a:ext cx="957642" cy="21923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3" name="Google Shape;243;p12"/>
            <p:cNvCxnSpPr>
              <a:stCxn id="227" idx="6"/>
              <a:endCxn id="231" idx="6"/>
            </p:cNvCxnSpPr>
            <p:nvPr/>
          </p:nvCxnSpPr>
          <p:spPr>
            <a:xfrm flipH="1">
              <a:off x="5075636" y="4259608"/>
              <a:ext cx="957642" cy="261998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4" name="Google Shape;244;p12"/>
            <p:cNvCxnSpPr>
              <a:stCxn id="221" idx="2"/>
              <a:endCxn id="215" idx="2"/>
            </p:cNvCxnSpPr>
            <p:nvPr/>
          </p:nvCxnSpPr>
          <p:spPr>
            <a:xfrm>
              <a:off x="6336278" y="3345281"/>
              <a:ext cx="881295" cy="947725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5" name="Google Shape;245;p12"/>
            <p:cNvCxnSpPr>
              <a:stCxn id="221" idx="2"/>
              <a:endCxn id="212" idx="2"/>
            </p:cNvCxnSpPr>
            <p:nvPr/>
          </p:nvCxnSpPr>
          <p:spPr>
            <a:xfrm>
              <a:off x="6336278" y="3345281"/>
              <a:ext cx="881295" cy="490561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6" name="Google Shape;246;p12"/>
            <p:cNvCxnSpPr>
              <a:stCxn id="221" idx="2"/>
              <a:endCxn id="199" idx="2"/>
            </p:cNvCxnSpPr>
            <p:nvPr/>
          </p:nvCxnSpPr>
          <p:spPr>
            <a:xfrm flipV="1">
              <a:off x="6336278" y="2921515"/>
              <a:ext cx="881295" cy="423766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7" name="Google Shape;247;p12"/>
            <p:cNvCxnSpPr>
              <a:stCxn id="221" idx="2"/>
              <a:endCxn id="206" idx="2"/>
            </p:cNvCxnSpPr>
            <p:nvPr/>
          </p:nvCxnSpPr>
          <p:spPr>
            <a:xfrm>
              <a:off x="6336278" y="3345281"/>
              <a:ext cx="881295" cy="33398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8" name="Google Shape;248;p12"/>
            <p:cNvCxnSpPr>
              <a:stCxn id="224" idx="2"/>
              <a:endCxn id="206" idx="2"/>
            </p:cNvCxnSpPr>
            <p:nvPr/>
          </p:nvCxnSpPr>
          <p:spPr>
            <a:xfrm flipV="1">
              <a:off x="6336278" y="3378679"/>
              <a:ext cx="881295" cy="423764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9" name="Google Shape;249;p12"/>
            <p:cNvCxnSpPr>
              <a:stCxn id="224" idx="2"/>
              <a:endCxn id="199" idx="2"/>
            </p:cNvCxnSpPr>
            <p:nvPr/>
          </p:nvCxnSpPr>
          <p:spPr>
            <a:xfrm flipV="1">
              <a:off x="6336278" y="2921515"/>
              <a:ext cx="881295" cy="880928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0" name="Google Shape;250;p12"/>
            <p:cNvCxnSpPr>
              <a:stCxn id="224" idx="2"/>
              <a:endCxn id="212" idx="2"/>
            </p:cNvCxnSpPr>
            <p:nvPr/>
          </p:nvCxnSpPr>
          <p:spPr>
            <a:xfrm>
              <a:off x="6336278" y="3802443"/>
              <a:ext cx="881295" cy="33399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1" name="Google Shape;251;p12"/>
            <p:cNvCxnSpPr>
              <a:stCxn id="224" idx="2"/>
              <a:endCxn id="215" idx="2"/>
            </p:cNvCxnSpPr>
            <p:nvPr/>
          </p:nvCxnSpPr>
          <p:spPr>
            <a:xfrm>
              <a:off x="6336278" y="3802443"/>
              <a:ext cx="881295" cy="490563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2" name="Google Shape;252;p12"/>
            <p:cNvCxnSpPr>
              <a:stCxn id="227" idx="2"/>
              <a:endCxn id="206" idx="2"/>
            </p:cNvCxnSpPr>
            <p:nvPr/>
          </p:nvCxnSpPr>
          <p:spPr>
            <a:xfrm flipV="1">
              <a:off x="6336278" y="3378679"/>
              <a:ext cx="881295" cy="880929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3" name="Google Shape;253;p12"/>
            <p:cNvCxnSpPr>
              <a:stCxn id="227" idx="2"/>
              <a:endCxn id="254" idx="1"/>
            </p:cNvCxnSpPr>
            <p:nvPr/>
          </p:nvCxnSpPr>
          <p:spPr>
            <a:xfrm>
              <a:off x="6336278" y="4259608"/>
              <a:ext cx="937152" cy="33392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5" name="Google Shape;255;p12"/>
            <p:cNvCxnSpPr>
              <a:stCxn id="227" idx="2"/>
              <a:endCxn id="212" idx="2"/>
            </p:cNvCxnSpPr>
            <p:nvPr/>
          </p:nvCxnSpPr>
          <p:spPr>
            <a:xfrm flipV="1">
              <a:off x="6336278" y="3835842"/>
              <a:ext cx="881295" cy="423766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6" name="Google Shape;256;p12"/>
            <p:cNvCxnSpPr>
              <a:stCxn id="229" idx="2"/>
              <a:endCxn id="199" idx="2"/>
            </p:cNvCxnSpPr>
            <p:nvPr/>
          </p:nvCxnSpPr>
          <p:spPr>
            <a:xfrm flipV="1">
              <a:off x="6336278" y="2921515"/>
              <a:ext cx="881295" cy="1819321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7" name="Google Shape;257;p12"/>
            <p:cNvCxnSpPr>
              <a:stCxn id="229" idx="2"/>
              <a:endCxn id="206" idx="2"/>
            </p:cNvCxnSpPr>
            <p:nvPr/>
          </p:nvCxnSpPr>
          <p:spPr>
            <a:xfrm flipV="1">
              <a:off x="6336278" y="3378679"/>
              <a:ext cx="881295" cy="1362157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8" name="Google Shape;258;p12"/>
            <p:cNvCxnSpPr>
              <a:stCxn id="229" idx="2"/>
              <a:endCxn id="215" idx="2"/>
            </p:cNvCxnSpPr>
            <p:nvPr/>
          </p:nvCxnSpPr>
          <p:spPr>
            <a:xfrm flipV="1">
              <a:off x="6336278" y="4293006"/>
              <a:ext cx="881295" cy="44783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9" name="Google Shape;259;p12"/>
            <p:cNvCxnSpPr>
              <a:stCxn id="229" idx="2"/>
              <a:endCxn id="212" idx="2"/>
            </p:cNvCxnSpPr>
            <p:nvPr/>
          </p:nvCxnSpPr>
          <p:spPr>
            <a:xfrm flipV="1">
              <a:off x="6336278" y="3835842"/>
              <a:ext cx="881295" cy="904994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9" name="Google Shape;199;p12"/>
            <p:cNvSpPr/>
            <p:nvPr/>
          </p:nvSpPr>
          <p:spPr>
            <a:xfrm>
              <a:off x="7217573" y="2769565"/>
              <a:ext cx="303000" cy="303900"/>
            </a:xfrm>
            <a:prstGeom prst="flowChartConnector">
              <a:avLst/>
            </a:prstGeom>
            <a:solidFill>
              <a:srgbClr val="7894FF">
                <a:alpha val="60000"/>
              </a:srgb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12"/>
            <p:cNvSpPr/>
            <p:nvPr/>
          </p:nvSpPr>
          <p:spPr>
            <a:xfrm>
              <a:off x="7217573" y="3683892"/>
              <a:ext cx="303000" cy="303900"/>
            </a:xfrm>
            <a:prstGeom prst="flowChartConnector">
              <a:avLst/>
            </a:prstGeom>
            <a:solidFill>
              <a:srgbClr val="7894FF">
                <a:alpha val="60000"/>
              </a:srgb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12"/>
            <p:cNvSpPr/>
            <p:nvPr/>
          </p:nvSpPr>
          <p:spPr>
            <a:xfrm>
              <a:off x="7217573" y="4141056"/>
              <a:ext cx="303000" cy="303900"/>
            </a:xfrm>
            <a:prstGeom prst="flowChartConnector">
              <a:avLst/>
            </a:prstGeom>
            <a:solidFill>
              <a:srgbClr val="7894FF">
                <a:alpha val="60000"/>
              </a:srgb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0" name="Google Shape;260;p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288545" y="3755360"/>
              <a:ext cx="161115" cy="16111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62" name="Google Shape;262;p12"/>
            <p:cNvCxnSpPr>
              <a:endCxn id="202" idx="6"/>
            </p:cNvCxnSpPr>
            <p:nvPr/>
          </p:nvCxnSpPr>
          <p:spPr>
            <a:xfrm flipH="1">
              <a:off x="8545597" y="3636682"/>
              <a:ext cx="242400" cy="4440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3" name="Google Shape;263;p12"/>
            <p:cNvCxnSpPr>
              <a:endCxn id="204" idx="6"/>
            </p:cNvCxnSpPr>
            <p:nvPr/>
          </p:nvCxnSpPr>
          <p:spPr>
            <a:xfrm rot="10800000">
              <a:off x="8545597" y="3623518"/>
              <a:ext cx="242400" cy="132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4" name="Google Shape;264;p12"/>
            <p:cNvCxnSpPr>
              <a:endCxn id="200" idx="6"/>
            </p:cNvCxnSpPr>
            <p:nvPr/>
          </p:nvCxnSpPr>
          <p:spPr>
            <a:xfrm rot="10800000">
              <a:off x="8545597" y="3162197"/>
              <a:ext cx="242400" cy="4746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0" name="Google Shape;200;p12"/>
            <p:cNvSpPr/>
            <p:nvPr/>
          </p:nvSpPr>
          <p:spPr>
            <a:xfrm>
              <a:off x="8242597" y="3010247"/>
              <a:ext cx="303000" cy="303900"/>
            </a:xfrm>
            <a:prstGeom prst="flowChartConnector">
              <a:avLst/>
            </a:prstGeom>
            <a:solidFill>
              <a:srgbClr val="003D7B"/>
            </a:solidFill>
            <a:ln w="9525" cap="flat" cmpd="sng">
              <a:solidFill>
                <a:srgbClr val="003D7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242597" y="3471568"/>
              <a:ext cx="303000" cy="303900"/>
            </a:xfrm>
            <a:prstGeom prst="flowChartConnector">
              <a:avLst/>
            </a:prstGeom>
            <a:solidFill>
              <a:srgbClr val="003D7B"/>
            </a:solidFill>
            <a:ln w="9525" cap="flat" cmpd="sng">
              <a:solidFill>
                <a:srgbClr val="003D7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8242597" y="3928732"/>
              <a:ext cx="303000" cy="303900"/>
            </a:xfrm>
            <a:prstGeom prst="flowChartConnector">
              <a:avLst/>
            </a:prstGeom>
            <a:solidFill>
              <a:srgbClr val="003D7B"/>
            </a:solidFill>
            <a:ln w="9525" cap="flat" cmpd="sng">
              <a:solidFill>
                <a:srgbClr val="003D7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8" name="Google Shape;208;p1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313578" y="3081719"/>
              <a:ext cx="161115" cy="1611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1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313578" y="4000197"/>
              <a:ext cx="161115" cy="1611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1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313684" y="3543036"/>
              <a:ext cx="161115" cy="16111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67" name="Google Shape;267;p12"/>
            <p:cNvCxnSpPr>
              <a:stCxn id="268" idx="6"/>
              <a:endCxn id="269" idx="2"/>
            </p:cNvCxnSpPr>
            <p:nvPr/>
          </p:nvCxnSpPr>
          <p:spPr>
            <a:xfrm rot="10800000" flipH="1">
              <a:off x="2387789" y="2402638"/>
              <a:ext cx="971400" cy="6861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0" name="Google Shape;270;p12"/>
            <p:cNvCxnSpPr>
              <a:stCxn id="182" idx="6"/>
              <a:endCxn id="185" idx="2"/>
            </p:cNvCxnSpPr>
            <p:nvPr/>
          </p:nvCxnSpPr>
          <p:spPr>
            <a:xfrm>
              <a:off x="2387789" y="2631574"/>
              <a:ext cx="971400" cy="6876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1" name="Google Shape;271;p12"/>
            <p:cNvCxnSpPr>
              <a:stCxn id="182" idx="6"/>
              <a:endCxn id="188" idx="2"/>
            </p:cNvCxnSpPr>
            <p:nvPr/>
          </p:nvCxnSpPr>
          <p:spPr>
            <a:xfrm>
              <a:off x="2387789" y="2631574"/>
              <a:ext cx="971477" cy="1177404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2" name="Google Shape;272;p12"/>
            <p:cNvCxnSpPr>
              <a:stCxn id="182" idx="6"/>
              <a:endCxn id="273" idx="2"/>
            </p:cNvCxnSpPr>
            <p:nvPr/>
          </p:nvCxnSpPr>
          <p:spPr>
            <a:xfrm>
              <a:off x="2387789" y="2631574"/>
              <a:ext cx="971400" cy="2322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4" name="Google Shape;274;p12"/>
            <p:cNvCxnSpPr>
              <a:stCxn id="182" idx="6"/>
              <a:endCxn id="269" idx="2"/>
            </p:cNvCxnSpPr>
            <p:nvPr/>
          </p:nvCxnSpPr>
          <p:spPr>
            <a:xfrm rot="10800000" flipH="1">
              <a:off x="2387789" y="2402374"/>
              <a:ext cx="971400" cy="2292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5" name="Google Shape;275;p12"/>
            <p:cNvCxnSpPr>
              <a:stCxn id="268" idx="6"/>
              <a:endCxn id="273" idx="2"/>
            </p:cNvCxnSpPr>
            <p:nvPr/>
          </p:nvCxnSpPr>
          <p:spPr>
            <a:xfrm rot="10800000" flipH="1">
              <a:off x="2387789" y="2863738"/>
              <a:ext cx="971400" cy="2250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6" name="Google Shape;276;p12"/>
            <p:cNvCxnSpPr>
              <a:stCxn id="268" idx="6"/>
              <a:endCxn id="269" idx="2"/>
            </p:cNvCxnSpPr>
            <p:nvPr/>
          </p:nvCxnSpPr>
          <p:spPr>
            <a:xfrm rot="10800000" flipH="1">
              <a:off x="2387789" y="2402638"/>
              <a:ext cx="971400" cy="6861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7" name="Google Shape;277;p12"/>
            <p:cNvCxnSpPr>
              <a:stCxn id="234" idx="2"/>
              <a:endCxn id="269" idx="6"/>
            </p:cNvCxnSpPr>
            <p:nvPr/>
          </p:nvCxnSpPr>
          <p:spPr>
            <a:xfrm flipH="1">
              <a:off x="3662266" y="1956163"/>
              <a:ext cx="970627" cy="44636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8" name="Google Shape;278;p12"/>
            <p:cNvCxnSpPr>
              <a:endCxn id="269" idx="6"/>
            </p:cNvCxnSpPr>
            <p:nvPr/>
          </p:nvCxnSpPr>
          <p:spPr>
            <a:xfrm rot="10800000">
              <a:off x="3662266" y="2402523"/>
              <a:ext cx="970500" cy="10257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9" name="Google Shape;279;p12"/>
            <p:cNvCxnSpPr>
              <a:endCxn id="269" idx="6"/>
            </p:cNvCxnSpPr>
            <p:nvPr/>
          </p:nvCxnSpPr>
          <p:spPr>
            <a:xfrm rot="10800000">
              <a:off x="3662266" y="2402523"/>
              <a:ext cx="970500" cy="10257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0" name="Google Shape;280;p12"/>
            <p:cNvCxnSpPr>
              <a:stCxn id="186" idx="2"/>
              <a:endCxn id="273" idx="6"/>
            </p:cNvCxnSpPr>
            <p:nvPr/>
          </p:nvCxnSpPr>
          <p:spPr>
            <a:xfrm flipH="1">
              <a:off x="3662336" y="2560523"/>
              <a:ext cx="970500" cy="3033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1" name="Google Shape;281;p12"/>
            <p:cNvCxnSpPr>
              <a:stCxn id="186" idx="2"/>
              <a:endCxn id="269" idx="6"/>
            </p:cNvCxnSpPr>
            <p:nvPr/>
          </p:nvCxnSpPr>
          <p:spPr>
            <a:xfrm rot="10800000">
              <a:off x="3662336" y="2402423"/>
              <a:ext cx="970500" cy="1581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2" name="Google Shape;282;p12"/>
            <p:cNvCxnSpPr>
              <a:stCxn id="283" idx="6"/>
              <a:endCxn id="188" idx="2"/>
            </p:cNvCxnSpPr>
            <p:nvPr/>
          </p:nvCxnSpPr>
          <p:spPr>
            <a:xfrm flipV="1">
              <a:off x="2387814" y="3808978"/>
              <a:ext cx="971451" cy="719987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4" name="Google Shape;284;p12"/>
            <p:cNvCxnSpPr>
              <a:stCxn id="283" idx="6"/>
              <a:endCxn id="197" idx="2"/>
            </p:cNvCxnSpPr>
            <p:nvPr/>
          </p:nvCxnSpPr>
          <p:spPr>
            <a:xfrm>
              <a:off x="2387814" y="4528964"/>
              <a:ext cx="971400" cy="2205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5" name="Google Shape;285;p12"/>
            <p:cNvCxnSpPr>
              <a:stCxn id="231" idx="2"/>
              <a:endCxn id="183" idx="6"/>
            </p:cNvCxnSpPr>
            <p:nvPr/>
          </p:nvCxnSpPr>
          <p:spPr>
            <a:xfrm rot="10800000">
              <a:off x="3662336" y="4292106"/>
              <a:ext cx="970500" cy="2295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6" name="Google Shape;286;p12"/>
            <p:cNvCxnSpPr>
              <a:stCxn id="231" idx="2"/>
              <a:endCxn id="197" idx="6"/>
            </p:cNvCxnSpPr>
            <p:nvPr/>
          </p:nvCxnSpPr>
          <p:spPr>
            <a:xfrm flipH="1">
              <a:off x="3662336" y="4521606"/>
              <a:ext cx="970500" cy="2277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7" name="Google Shape;287;p12"/>
            <p:cNvCxnSpPr>
              <a:stCxn id="231" idx="2"/>
              <a:endCxn id="197" idx="6"/>
            </p:cNvCxnSpPr>
            <p:nvPr/>
          </p:nvCxnSpPr>
          <p:spPr>
            <a:xfrm flipH="1">
              <a:off x="3662336" y="4521606"/>
              <a:ext cx="970500" cy="2277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8" name="Google Shape;288;p12"/>
            <p:cNvCxnSpPr>
              <a:stCxn id="231" idx="2"/>
              <a:endCxn id="197" idx="6"/>
            </p:cNvCxnSpPr>
            <p:nvPr/>
          </p:nvCxnSpPr>
          <p:spPr>
            <a:xfrm flipH="1">
              <a:off x="3662336" y="4521606"/>
              <a:ext cx="970500" cy="2277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9" name="Google Shape;289;p12"/>
            <p:cNvCxnSpPr>
              <a:endCxn id="183" idx="6"/>
            </p:cNvCxnSpPr>
            <p:nvPr/>
          </p:nvCxnSpPr>
          <p:spPr>
            <a:xfrm flipH="1">
              <a:off x="3662266" y="3756400"/>
              <a:ext cx="970500" cy="5358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0" name="Google Shape;290;p12"/>
            <p:cNvCxnSpPr>
              <a:stCxn id="291" idx="6"/>
              <a:endCxn id="292" idx="3"/>
            </p:cNvCxnSpPr>
            <p:nvPr/>
          </p:nvCxnSpPr>
          <p:spPr>
            <a:xfrm>
              <a:off x="1203435" y="2789815"/>
              <a:ext cx="925800" cy="13542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3" name="Google Shape;293;p12"/>
            <p:cNvCxnSpPr>
              <a:stCxn id="291" idx="6"/>
            </p:cNvCxnSpPr>
            <p:nvPr/>
          </p:nvCxnSpPr>
          <p:spPr>
            <a:xfrm>
              <a:off x="1203435" y="2789815"/>
              <a:ext cx="881400" cy="8358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4" name="Google Shape;294;p12"/>
            <p:cNvCxnSpPr>
              <a:stCxn id="291" idx="6"/>
              <a:endCxn id="182" idx="2"/>
            </p:cNvCxnSpPr>
            <p:nvPr/>
          </p:nvCxnSpPr>
          <p:spPr>
            <a:xfrm rot="10800000" flipH="1">
              <a:off x="1203435" y="2631715"/>
              <a:ext cx="881400" cy="1581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5" name="Google Shape;295;p12"/>
            <p:cNvCxnSpPr>
              <a:stCxn id="291" idx="6"/>
              <a:endCxn id="268" idx="2"/>
            </p:cNvCxnSpPr>
            <p:nvPr/>
          </p:nvCxnSpPr>
          <p:spPr>
            <a:xfrm>
              <a:off x="1203435" y="2789815"/>
              <a:ext cx="881400" cy="2988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6" name="Google Shape;296;p12"/>
            <p:cNvCxnSpPr>
              <a:stCxn id="297" idx="6"/>
              <a:endCxn id="188" idx="2"/>
            </p:cNvCxnSpPr>
            <p:nvPr/>
          </p:nvCxnSpPr>
          <p:spPr>
            <a:xfrm>
              <a:off x="2387789" y="3545903"/>
              <a:ext cx="971477" cy="263075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8" name="Google Shape;298;p12"/>
            <p:cNvCxnSpPr>
              <a:stCxn id="297" idx="6"/>
              <a:endCxn id="183" idx="2"/>
            </p:cNvCxnSpPr>
            <p:nvPr/>
          </p:nvCxnSpPr>
          <p:spPr>
            <a:xfrm>
              <a:off x="2387789" y="3545902"/>
              <a:ext cx="971400" cy="7464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9" name="Google Shape;299;p12"/>
            <p:cNvCxnSpPr>
              <a:stCxn id="297" idx="6"/>
              <a:endCxn id="183" idx="2"/>
            </p:cNvCxnSpPr>
            <p:nvPr/>
          </p:nvCxnSpPr>
          <p:spPr>
            <a:xfrm>
              <a:off x="2387789" y="3545902"/>
              <a:ext cx="971400" cy="7464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0" name="Google Shape;300;p12"/>
            <p:cNvCxnSpPr>
              <a:endCxn id="188" idx="2"/>
            </p:cNvCxnSpPr>
            <p:nvPr/>
          </p:nvCxnSpPr>
          <p:spPr>
            <a:xfrm rot="10800000" flipH="1">
              <a:off x="2335666" y="3808978"/>
              <a:ext cx="1023600" cy="2775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1" name="Google Shape;301;p12"/>
            <p:cNvCxnSpPr>
              <a:stCxn id="292" idx="6"/>
              <a:endCxn id="183" idx="2"/>
            </p:cNvCxnSpPr>
            <p:nvPr/>
          </p:nvCxnSpPr>
          <p:spPr>
            <a:xfrm>
              <a:off x="2387789" y="4036548"/>
              <a:ext cx="971400" cy="2556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2" name="Google Shape;302;p12"/>
            <p:cNvCxnSpPr>
              <a:stCxn id="283" idx="6"/>
              <a:endCxn id="183" idx="2"/>
            </p:cNvCxnSpPr>
            <p:nvPr/>
          </p:nvCxnSpPr>
          <p:spPr>
            <a:xfrm rot="10800000" flipH="1">
              <a:off x="2387814" y="4292264"/>
              <a:ext cx="971400" cy="2367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3" name="Google Shape;303;p12"/>
            <p:cNvCxnSpPr>
              <a:stCxn id="292" idx="6"/>
              <a:endCxn id="197" idx="2"/>
            </p:cNvCxnSpPr>
            <p:nvPr/>
          </p:nvCxnSpPr>
          <p:spPr>
            <a:xfrm>
              <a:off x="2387789" y="4036548"/>
              <a:ext cx="971400" cy="7128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4" name="Google Shape;304;p12"/>
            <p:cNvCxnSpPr>
              <a:stCxn id="297" idx="6"/>
              <a:endCxn id="197" idx="2"/>
            </p:cNvCxnSpPr>
            <p:nvPr/>
          </p:nvCxnSpPr>
          <p:spPr>
            <a:xfrm>
              <a:off x="2387789" y="3545902"/>
              <a:ext cx="971400" cy="12036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5" name="Google Shape;305;p12"/>
            <p:cNvCxnSpPr>
              <a:stCxn id="291" idx="6"/>
              <a:endCxn id="297" idx="2"/>
            </p:cNvCxnSpPr>
            <p:nvPr/>
          </p:nvCxnSpPr>
          <p:spPr>
            <a:xfrm>
              <a:off x="1203435" y="2789815"/>
              <a:ext cx="881400" cy="7560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6" name="Google Shape;306;p12"/>
            <p:cNvCxnSpPr>
              <a:stCxn id="291" idx="6"/>
            </p:cNvCxnSpPr>
            <p:nvPr/>
          </p:nvCxnSpPr>
          <p:spPr>
            <a:xfrm>
              <a:off x="1203435" y="2789815"/>
              <a:ext cx="1007100" cy="16719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7" name="Google Shape;307;p12"/>
            <p:cNvCxnSpPr/>
            <p:nvPr/>
          </p:nvCxnSpPr>
          <p:spPr>
            <a:xfrm>
              <a:off x="1157423" y="3197568"/>
              <a:ext cx="972300" cy="13719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8" name="Google Shape;308;p12"/>
            <p:cNvCxnSpPr/>
            <p:nvPr/>
          </p:nvCxnSpPr>
          <p:spPr>
            <a:xfrm>
              <a:off x="1157423" y="3197604"/>
              <a:ext cx="972300" cy="9147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9" name="Google Shape;309;p12"/>
            <p:cNvCxnSpPr/>
            <p:nvPr/>
          </p:nvCxnSpPr>
          <p:spPr>
            <a:xfrm rot="10800000" flipH="1">
              <a:off x="1157423" y="2740813"/>
              <a:ext cx="972300" cy="4572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10" name="Google Shape;310;p12"/>
            <p:cNvCxnSpPr/>
            <p:nvPr/>
          </p:nvCxnSpPr>
          <p:spPr>
            <a:xfrm>
              <a:off x="1157423" y="3197977"/>
              <a:ext cx="972300" cy="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11" name="Google Shape;311;p12"/>
            <p:cNvCxnSpPr/>
            <p:nvPr/>
          </p:nvCxnSpPr>
          <p:spPr>
            <a:xfrm>
              <a:off x="1157423" y="3197941"/>
              <a:ext cx="972300" cy="4572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12" name="Google Shape;312;p12"/>
            <p:cNvCxnSpPr/>
            <p:nvPr/>
          </p:nvCxnSpPr>
          <p:spPr>
            <a:xfrm>
              <a:off x="1157423" y="3655368"/>
              <a:ext cx="972300" cy="9141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13" name="Google Shape;313;p12"/>
            <p:cNvCxnSpPr/>
            <p:nvPr/>
          </p:nvCxnSpPr>
          <p:spPr>
            <a:xfrm>
              <a:off x="1157423" y="3655104"/>
              <a:ext cx="972300" cy="4572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14" name="Google Shape;314;p12"/>
            <p:cNvCxnSpPr/>
            <p:nvPr/>
          </p:nvCxnSpPr>
          <p:spPr>
            <a:xfrm rot="10800000" flipH="1">
              <a:off x="1157423" y="2740813"/>
              <a:ext cx="972300" cy="9141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15" name="Google Shape;315;p12"/>
            <p:cNvCxnSpPr/>
            <p:nvPr/>
          </p:nvCxnSpPr>
          <p:spPr>
            <a:xfrm rot="10800000" flipH="1">
              <a:off x="1157423" y="3197977"/>
              <a:ext cx="972300" cy="4572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16" name="Google Shape;316;p12"/>
            <p:cNvCxnSpPr/>
            <p:nvPr/>
          </p:nvCxnSpPr>
          <p:spPr>
            <a:xfrm>
              <a:off x="1157423" y="3655141"/>
              <a:ext cx="972300" cy="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17" name="Google Shape;317;p12"/>
            <p:cNvCxnSpPr>
              <a:stCxn id="318" idx="6"/>
            </p:cNvCxnSpPr>
            <p:nvPr/>
          </p:nvCxnSpPr>
          <p:spPr>
            <a:xfrm rot="10800000" flipH="1">
              <a:off x="1203435" y="3655017"/>
              <a:ext cx="926400" cy="6081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19" name="Google Shape;319;p12"/>
            <p:cNvCxnSpPr>
              <a:stCxn id="318" idx="6"/>
            </p:cNvCxnSpPr>
            <p:nvPr/>
          </p:nvCxnSpPr>
          <p:spPr>
            <a:xfrm rot="10800000" flipH="1">
              <a:off x="1203435" y="3198117"/>
              <a:ext cx="926400" cy="10650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0" name="Google Shape;320;p12"/>
            <p:cNvCxnSpPr>
              <a:stCxn id="318" idx="6"/>
            </p:cNvCxnSpPr>
            <p:nvPr/>
          </p:nvCxnSpPr>
          <p:spPr>
            <a:xfrm rot="10800000" flipH="1">
              <a:off x="1203435" y="2740917"/>
              <a:ext cx="926400" cy="15222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1" name="Google Shape;321;p12"/>
            <p:cNvCxnSpPr>
              <a:stCxn id="318" idx="6"/>
            </p:cNvCxnSpPr>
            <p:nvPr/>
          </p:nvCxnSpPr>
          <p:spPr>
            <a:xfrm rot="10800000" flipH="1">
              <a:off x="1203435" y="4112517"/>
              <a:ext cx="926100" cy="1506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2" name="Google Shape;322;p12"/>
            <p:cNvCxnSpPr>
              <a:stCxn id="318" idx="6"/>
            </p:cNvCxnSpPr>
            <p:nvPr/>
          </p:nvCxnSpPr>
          <p:spPr>
            <a:xfrm>
              <a:off x="1203435" y="4263117"/>
              <a:ext cx="926100" cy="3066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3" name="Google Shape;323;p12"/>
            <p:cNvCxnSpPr>
              <a:stCxn id="318" idx="6"/>
            </p:cNvCxnSpPr>
            <p:nvPr/>
          </p:nvCxnSpPr>
          <p:spPr>
            <a:xfrm rot="10800000" flipH="1">
              <a:off x="1203435" y="2712417"/>
              <a:ext cx="926100" cy="15507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4" name="Google Shape;324;p12"/>
            <p:cNvCxnSpPr>
              <a:stCxn id="318" idx="6"/>
            </p:cNvCxnSpPr>
            <p:nvPr/>
          </p:nvCxnSpPr>
          <p:spPr>
            <a:xfrm rot="10800000" flipH="1">
              <a:off x="1203435" y="4084017"/>
              <a:ext cx="926100" cy="1791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5" name="Google Shape;325;p12"/>
            <p:cNvCxnSpPr>
              <a:stCxn id="318" idx="6"/>
            </p:cNvCxnSpPr>
            <p:nvPr/>
          </p:nvCxnSpPr>
          <p:spPr>
            <a:xfrm rot="10800000" flipH="1">
              <a:off x="1203435" y="3626817"/>
              <a:ext cx="926100" cy="6363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6" name="Google Shape;326;p12"/>
            <p:cNvCxnSpPr>
              <a:stCxn id="318" idx="6"/>
            </p:cNvCxnSpPr>
            <p:nvPr/>
          </p:nvCxnSpPr>
          <p:spPr>
            <a:xfrm rot="10800000" flipH="1">
              <a:off x="1203435" y="3169617"/>
              <a:ext cx="926100" cy="10935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7" name="Google Shape;327;p12"/>
            <p:cNvCxnSpPr>
              <a:endCxn id="318" idx="6"/>
            </p:cNvCxnSpPr>
            <p:nvPr/>
          </p:nvCxnSpPr>
          <p:spPr>
            <a:xfrm rot="10800000">
              <a:off x="1203435" y="4263117"/>
              <a:ext cx="926100" cy="3171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8" name="Google Shape;328;p12"/>
            <p:cNvCxnSpPr>
              <a:endCxn id="273" idx="6"/>
            </p:cNvCxnSpPr>
            <p:nvPr/>
          </p:nvCxnSpPr>
          <p:spPr>
            <a:xfrm rot="10800000">
              <a:off x="3662266" y="2863847"/>
              <a:ext cx="770400" cy="5664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9" name="Google Shape;329;p12"/>
            <p:cNvCxnSpPr>
              <a:stCxn id="221" idx="6"/>
            </p:cNvCxnSpPr>
            <p:nvPr/>
          </p:nvCxnSpPr>
          <p:spPr>
            <a:xfrm flipH="1">
              <a:off x="5201678" y="3345281"/>
              <a:ext cx="831600" cy="3048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0" name="Google Shape;330;p12"/>
            <p:cNvCxnSpPr>
              <a:stCxn id="221" idx="6"/>
            </p:cNvCxnSpPr>
            <p:nvPr/>
          </p:nvCxnSpPr>
          <p:spPr>
            <a:xfrm rot="10800000">
              <a:off x="5201678" y="3184181"/>
              <a:ext cx="831600" cy="1611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1" name="Google Shape;331;p12"/>
            <p:cNvCxnSpPr>
              <a:stCxn id="224" idx="6"/>
            </p:cNvCxnSpPr>
            <p:nvPr/>
          </p:nvCxnSpPr>
          <p:spPr>
            <a:xfrm rot="10800000">
              <a:off x="5192078" y="3194343"/>
              <a:ext cx="841200" cy="6081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2" name="Google Shape;332;p12"/>
            <p:cNvCxnSpPr>
              <a:stCxn id="224" idx="6"/>
            </p:cNvCxnSpPr>
            <p:nvPr/>
          </p:nvCxnSpPr>
          <p:spPr>
            <a:xfrm rot="10800000">
              <a:off x="5191778" y="3660243"/>
              <a:ext cx="841500" cy="1422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3" name="Google Shape;333;p12"/>
            <p:cNvCxnSpPr>
              <a:stCxn id="227" idx="6"/>
            </p:cNvCxnSpPr>
            <p:nvPr/>
          </p:nvCxnSpPr>
          <p:spPr>
            <a:xfrm rot="10800000">
              <a:off x="5201678" y="3184408"/>
              <a:ext cx="831600" cy="10752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4" name="Google Shape;334;p12"/>
            <p:cNvCxnSpPr>
              <a:stCxn id="227" idx="6"/>
            </p:cNvCxnSpPr>
            <p:nvPr/>
          </p:nvCxnSpPr>
          <p:spPr>
            <a:xfrm rot="10800000">
              <a:off x="5201678" y="3650008"/>
              <a:ext cx="831600" cy="6096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5" name="Google Shape;335;p12"/>
            <p:cNvCxnSpPr>
              <a:stCxn id="229" idx="6"/>
            </p:cNvCxnSpPr>
            <p:nvPr/>
          </p:nvCxnSpPr>
          <p:spPr>
            <a:xfrm rot="10800000">
              <a:off x="5201678" y="3208136"/>
              <a:ext cx="831600" cy="15327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6" name="Google Shape;336;p12"/>
            <p:cNvCxnSpPr>
              <a:stCxn id="229" idx="6"/>
            </p:cNvCxnSpPr>
            <p:nvPr/>
          </p:nvCxnSpPr>
          <p:spPr>
            <a:xfrm rot="10800000">
              <a:off x="5201678" y="3674336"/>
              <a:ext cx="831600" cy="10665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7" name="Google Shape;337;p12"/>
            <p:cNvCxnSpPr>
              <a:cxnSpLocks/>
              <a:stCxn id="229" idx="6"/>
              <a:endCxn id="189" idx="3"/>
            </p:cNvCxnSpPr>
            <p:nvPr/>
          </p:nvCxnSpPr>
          <p:spPr>
            <a:xfrm flipH="1">
              <a:off x="5136947" y="4740837"/>
              <a:ext cx="896331" cy="376689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8" name="Google Shape;338;p12"/>
            <p:cNvCxnSpPr>
              <a:cxnSpLocks/>
              <a:stCxn id="227" idx="6"/>
              <a:endCxn id="189" idx="3"/>
            </p:cNvCxnSpPr>
            <p:nvPr/>
          </p:nvCxnSpPr>
          <p:spPr>
            <a:xfrm flipH="1">
              <a:off x="5136947" y="4259609"/>
              <a:ext cx="896331" cy="857917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9" name="Google Shape;339;p12"/>
            <p:cNvCxnSpPr>
              <a:cxnSpLocks/>
              <a:stCxn id="224" idx="7"/>
              <a:endCxn id="189" idx="3"/>
            </p:cNvCxnSpPr>
            <p:nvPr/>
          </p:nvCxnSpPr>
          <p:spPr>
            <a:xfrm flipH="1">
              <a:off x="5136947" y="3694999"/>
              <a:ext cx="940704" cy="1422528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0" name="Google Shape;340;p12"/>
            <p:cNvCxnSpPr>
              <a:stCxn id="197" idx="6"/>
              <a:endCxn id="341" idx="2"/>
            </p:cNvCxnSpPr>
            <p:nvPr/>
          </p:nvCxnSpPr>
          <p:spPr>
            <a:xfrm>
              <a:off x="3662266" y="4749364"/>
              <a:ext cx="970570" cy="347787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2" name="Google Shape;342;p12"/>
            <p:cNvCxnSpPr>
              <a:stCxn id="269" idx="6"/>
            </p:cNvCxnSpPr>
            <p:nvPr/>
          </p:nvCxnSpPr>
          <p:spPr>
            <a:xfrm>
              <a:off x="3662266" y="2402523"/>
              <a:ext cx="822000" cy="13218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4" name="Google Shape;344;p12"/>
            <p:cNvCxnSpPr>
              <a:stCxn id="273" idx="6"/>
            </p:cNvCxnSpPr>
            <p:nvPr/>
          </p:nvCxnSpPr>
          <p:spPr>
            <a:xfrm>
              <a:off x="3662266" y="2863847"/>
              <a:ext cx="822000" cy="8604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5" name="Google Shape;345;p12"/>
            <p:cNvCxnSpPr>
              <a:stCxn id="273" idx="6"/>
            </p:cNvCxnSpPr>
            <p:nvPr/>
          </p:nvCxnSpPr>
          <p:spPr>
            <a:xfrm>
              <a:off x="3662266" y="2863847"/>
              <a:ext cx="822000" cy="3729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6" name="Google Shape;346;p12"/>
            <p:cNvCxnSpPr>
              <a:cxnSpLocks/>
              <a:stCxn id="185" idx="6"/>
            </p:cNvCxnSpPr>
            <p:nvPr/>
          </p:nvCxnSpPr>
          <p:spPr>
            <a:xfrm>
              <a:off x="3662266" y="3319303"/>
              <a:ext cx="821991" cy="404913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7" name="Google Shape;347;p12"/>
            <p:cNvCxnSpPr>
              <a:cxnSpLocks/>
              <a:stCxn id="185" idx="6"/>
            </p:cNvCxnSpPr>
            <p:nvPr/>
          </p:nvCxnSpPr>
          <p:spPr>
            <a:xfrm flipV="1">
              <a:off x="3662266" y="3236676"/>
              <a:ext cx="821991" cy="82627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8" name="Google Shape;348;p12"/>
            <p:cNvCxnSpPr>
              <a:cxnSpLocks/>
              <a:stCxn id="188" idx="6"/>
            </p:cNvCxnSpPr>
            <p:nvPr/>
          </p:nvCxnSpPr>
          <p:spPr>
            <a:xfrm flipV="1">
              <a:off x="3662266" y="3269030"/>
              <a:ext cx="821991" cy="539948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9" name="Google Shape;349;p12"/>
            <p:cNvCxnSpPr>
              <a:cxnSpLocks/>
              <a:stCxn id="188" idx="6"/>
            </p:cNvCxnSpPr>
            <p:nvPr/>
          </p:nvCxnSpPr>
          <p:spPr>
            <a:xfrm flipV="1">
              <a:off x="3662266" y="3756560"/>
              <a:ext cx="822077" cy="52418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0" name="Google Shape;350;p12"/>
            <p:cNvCxnSpPr>
              <a:stCxn id="183" idx="6"/>
            </p:cNvCxnSpPr>
            <p:nvPr/>
          </p:nvCxnSpPr>
          <p:spPr>
            <a:xfrm rot="10800000" flipH="1">
              <a:off x="3662266" y="3236800"/>
              <a:ext cx="822000" cy="10554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1" name="Google Shape;351;p12"/>
            <p:cNvCxnSpPr>
              <a:stCxn id="183" idx="6"/>
            </p:cNvCxnSpPr>
            <p:nvPr/>
          </p:nvCxnSpPr>
          <p:spPr>
            <a:xfrm rot="10800000" flipH="1">
              <a:off x="3662266" y="3724000"/>
              <a:ext cx="822000" cy="5682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2" name="Google Shape;352;p12"/>
            <p:cNvCxnSpPr>
              <a:endCxn id="197" idx="6"/>
            </p:cNvCxnSpPr>
            <p:nvPr/>
          </p:nvCxnSpPr>
          <p:spPr>
            <a:xfrm flipH="1">
              <a:off x="3662266" y="3695764"/>
              <a:ext cx="791100" cy="10536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3" name="Google Shape;353;p12"/>
            <p:cNvCxnSpPr>
              <a:stCxn id="197" idx="6"/>
              <a:endCxn id="341" idx="2"/>
            </p:cNvCxnSpPr>
            <p:nvPr/>
          </p:nvCxnSpPr>
          <p:spPr>
            <a:xfrm>
              <a:off x="3662266" y="4749364"/>
              <a:ext cx="970570" cy="347787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91" name="Google Shape;291;p12"/>
            <p:cNvSpPr/>
            <p:nvPr/>
          </p:nvSpPr>
          <p:spPr>
            <a:xfrm>
              <a:off x="873135" y="2624215"/>
              <a:ext cx="330300" cy="331200"/>
            </a:xfrm>
            <a:prstGeom prst="flowChartConnector">
              <a:avLst/>
            </a:prstGeom>
            <a:solidFill>
              <a:srgbClr val="D8D8D8"/>
            </a:solidFill>
            <a:ln w="9525" cap="flat" cmpd="sng">
              <a:solidFill>
                <a:srgbClr val="BCBA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2"/>
            <p:cNvSpPr/>
            <p:nvPr/>
          </p:nvSpPr>
          <p:spPr>
            <a:xfrm>
              <a:off x="873135" y="3122570"/>
              <a:ext cx="330300" cy="331200"/>
            </a:xfrm>
            <a:prstGeom prst="flowChartConnector">
              <a:avLst/>
            </a:prstGeom>
            <a:solidFill>
              <a:srgbClr val="D8D8D8"/>
            </a:solidFill>
            <a:ln w="9525" cap="flat" cmpd="sng">
              <a:solidFill>
                <a:srgbClr val="BCBA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12"/>
            <p:cNvSpPr/>
            <p:nvPr/>
          </p:nvSpPr>
          <p:spPr>
            <a:xfrm>
              <a:off x="873135" y="3620925"/>
              <a:ext cx="330300" cy="331200"/>
            </a:xfrm>
            <a:prstGeom prst="flowChartConnector">
              <a:avLst/>
            </a:prstGeom>
            <a:solidFill>
              <a:srgbClr val="D8D8D8"/>
            </a:solidFill>
            <a:ln w="9525" cap="flat" cmpd="sng">
              <a:solidFill>
                <a:srgbClr val="BCBA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12"/>
            <p:cNvSpPr/>
            <p:nvPr/>
          </p:nvSpPr>
          <p:spPr>
            <a:xfrm>
              <a:off x="873135" y="4097517"/>
              <a:ext cx="330300" cy="331200"/>
            </a:xfrm>
            <a:prstGeom prst="flowChartConnector">
              <a:avLst/>
            </a:prstGeom>
            <a:solidFill>
              <a:srgbClr val="D8D8D8"/>
            </a:solidFill>
            <a:ln w="9525" cap="flat" cmpd="sng">
              <a:solidFill>
                <a:srgbClr val="BCBA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56" name="Google Shape;356;p12"/>
            <p:cNvCxnSpPr>
              <a:stCxn id="224" idx="6"/>
              <a:endCxn id="234" idx="6"/>
            </p:cNvCxnSpPr>
            <p:nvPr/>
          </p:nvCxnSpPr>
          <p:spPr>
            <a:xfrm flipH="1" flipV="1">
              <a:off x="5075693" y="1956163"/>
              <a:ext cx="957585" cy="184628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1" name="Google Shape;221;p12"/>
            <p:cNvSpPr/>
            <p:nvPr/>
          </p:nvSpPr>
          <p:spPr>
            <a:xfrm flipH="1">
              <a:off x="6033278" y="3193331"/>
              <a:ext cx="303000" cy="303900"/>
            </a:xfrm>
            <a:prstGeom prst="flowChartConnector">
              <a:avLst/>
            </a:prstGeom>
            <a:solidFill>
              <a:srgbClr val="7894FF">
                <a:alpha val="80000"/>
              </a:srgb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12"/>
            <p:cNvSpPr/>
            <p:nvPr/>
          </p:nvSpPr>
          <p:spPr>
            <a:xfrm flipH="1">
              <a:off x="6033278" y="3650493"/>
              <a:ext cx="303000" cy="303900"/>
            </a:xfrm>
            <a:prstGeom prst="flowChartConnector">
              <a:avLst/>
            </a:prstGeom>
            <a:solidFill>
              <a:srgbClr val="7894FF">
                <a:alpha val="80000"/>
              </a:srgb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12"/>
            <p:cNvSpPr/>
            <p:nvPr/>
          </p:nvSpPr>
          <p:spPr>
            <a:xfrm flipH="1">
              <a:off x="6033278" y="4107658"/>
              <a:ext cx="303000" cy="303900"/>
            </a:xfrm>
            <a:prstGeom prst="flowChartConnector">
              <a:avLst/>
            </a:prstGeom>
            <a:solidFill>
              <a:srgbClr val="7894FF">
                <a:alpha val="80000"/>
              </a:srgb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12"/>
            <p:cNvSpPr/>
            <p:nvPr/>
          </p:nvSpPr>
          <p:spPr>
            <a:xfrm flipH="1">
              <a:off x="6033278" y="4588886"/>
              <a:ext cx="303000" cy="303900"/>
            </a:xfrm>
            <a:prstGeom prst="flowChartConnector">
              <a:avLst/>
            </a:prstGeom>
            <a:solidFill>
              <a:srgbClr val="7894FF">
                <a:alpha val="80000"/>
              </a:srgb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7" name="Google Shape;357;p1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286935" y="2849996"/>
              <a:ext cx="161115" cy="16111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58" name="Google Shape;358;p12"/>
            <p:cNvCxnSpPr>
              <a:stCxn id="234" idx="4"/>
              <a:endCxn id="341" idx="0"/>
            </p:cNvCxnSpPr>
            <p:nvPr/>
          </p:nvCxnSpPr>
          <p:spPr>
            <a:xfrm flipH="1">
              <a:off x="4854236" y="2178163"/>
              <a:ext cx="57" cy="2696988"/>
            </a:xfrm>
            <a:prstGeom prst="straightConnector1">
              <a:avLst/>
            </a:prstGeom>
            <a:noFill/>
            <a:ln w="9525" cap="flat" cmpd="sng">
              <a:solidFill>
                <a:srgbClr val="009BFF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234" name="Google Shape;234;p12"/>
            <p:cNvSpPr/>
            <p:nvPr/>
          </p:nvSpPr>
          <p:spPr>
            <a:xfrm>
              <a:off x="4632893" y="1734163"/>
              <a:ext cx="442800" cy="444000"/>
            </a:xfrm>
            <a:prstGeom prst="flowChartConnector">
              <a:avLst/>
            </a:prstGeom>
            <a:solidFill>
              <a:srgbClr val="7894FF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9" name="Google Shape;359;p1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736507" y="1843308"/>
              <a:ext cx="235390" cy="2353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6" name="Google Shape;186;p12"/>
            <p:cNvSpPr/>
            <p:nvPr/>
          </p:nvSpPr>
          <p:spPr>
            <a:xfrm>
              <a:off x="4632836" y="2338523"/>
              <a:ext cx="442800" cy="444000"/>
            </a:xfrm>
            <a:prstGeom prst="flowChartConnector">
              <a:avLst/>
            </a:prstGeom>
            <a:solidFill>
              <a:srgbClr val="7894FF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60" name="Google Shape;360;p1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731584" y="2449589"/>
              <a:ext cx="245261" cy="2354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" name="Google Shape;231;p12"/>
            <p:cNvSpPr/>
            <p:nvPr/>
          </p:nvSpPr>
          <p:spPr>
            <a:xfrm>
              <a:off x="4632836" y="4299606"/>
              <a:ext cx="442800" cy="444000"/>
            </a:xfrm>
            <a:prstGeom prst="flowChartConnector">
              <a:avLst/>
            </a:prstGeom>
            <a:solidFill>
              <a:srgbClr val="003282"/>
            </a:solidFill>
            <a:ln w="9525" cap="flat" cmpd="sng">
              <a:solidFill>
                <a:srgbClr val="0032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61" name="Google Shape;361;p1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4756228" y="4425308"/>
              <a:ext cx="198712" cy="1987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1" name="Google Shape;341;p12"/>
            <p:cNvSpPr/>
            <p:nvPr/>
          </p:nvSpPr>
          <p:spPr>
            <a:xfrm>
              <a:off x="4632836" y="4875151"/>
              <a:ext cx="442800" cy="444000"/>
            </a:xfrm>
            <a:prstGeom prst="flowChartConnector">
              <a:avLst/>
            </a:prstGeom>
            <a:solidFill>
              <a:srgbClr val="003282"/>
            </a:solidFill>
            <a:ln w="9525" cap="flat" cmpd="sng">
              <a:solidFill>
                <a:srgbClr val="00328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62" name="Google Shape;362;p1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6097502" y="3251223"/>
              <a:ext cx="174550" cy="1745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9" name="Google Shape;189;p12"/>
            <p:cNvSpPr txBox="1"/>
            <p:nvPr/>
          </p:nvSpPr>
          <p:spPr>
            <a:xfrm>
              <a:off x="4591818" y="4963379"/>
              <a:ext cx="545130" cy="3082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Poppins"/>
                <a:buNone/>
              </a:pPr>
              <a:r>
                <a:rPr lang="en-US" sz="1100" dirty="0">
                  <a:solidFill>
                    <a:schemeClr val="accent1"/>
                  </a:solidFill>
                  <a:latin typeface="Poppins"/>
                  <a:ea typeface="Poppins"/>
                  <a:cs typeface="Poppins"/>
                  <a:sym typeface="Poppins"/>
                </a:rPr>
                <a:t>OA</a:t>
              </a:r>
              <a:endParaRPr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63" name="Google Shape;363;p12"/>
            <p:cNvCxnSpPr>
              <a:stCxn id="268" idx="6"/>
              <a:endCxn id="188" idx="2"/>
            </p:cNvCxnSpPr>
            <p:nvPr/>
          </p:nvCxnSpPr>
          <p:spPr>
            <a:xfrm>
              <a:off x="2387789" y="3088738"/>
              <a:ext cx="971477" cy="720239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" name="Google Shape;364;p12"/>
            <p:cNvCxnSpPr>
              <a:stCxn id="268" idx="6"/>
              <a:endCxn id="183" idx="2"/>
            </p:cNvCxnSpPr>
            <p:nvPr/>
          </p:nvCxnSpPr>
          <p:spPr>
            <a:xfrm>
              <a:off x="2387789" y="3088738"/>
              <a:ext cx="971400" cy="12036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5" name="Google Shape;365;p12"/>
            <p:cNvCxnSpPr>
              <a:stCxn id="268" idx="6"/>
              <a:endCxn id="197" idx="2"/>
            </p:cNvCxnSpPr>
            <p:nvPr/>
          </p:nvCxnSpPr>
          <p:spPr>
            <a:xfrm>
              <a:off x="2387789" y="3088738"/>
              <a:ext cx="971400" cy="16605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6" name="Google Shape;366;p12"/>
            <p:cNvCxnSpPr>
              <a:stCxn id="297" idx="6"/>
              <a:endCxn id="185" idx="2"/>
            </p:cNvCxnSpPr>
            <p:nvPr/>
          </p:nvCxnSpPr>
          <p:spPr>
            <a:xfrm rot="10800000" flipH="1">
              <a:off x="2387789" y="3319402"/>
              <a:ext cx="971400" cy="2265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7" name="Google Shape;367;p12"/>
            <p:cNvCxnSpPr>
              <a:stCxn id="292" idx="6"/>
              <a:endCxn id="185" idx="2"/>
            </p:cNvCxnSpPr>
            <p:nvPr/>
          </p:nvCxnSpPr>
          <p:spPr>
            <a:xfrm rot="10800000" flipH="1">
              <a:off x="2387789" y="3319248"/>
              <a:ext cx="971400" cy="7173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8" name="Google Shape;368;p12"/>
            <p:cNvCxnSpPr>
              <a:stCxn id="283" idx="6"/>
              <a:endCxn id="185" idx="2"/>
            </p:cNvCxnSpPr>
            <p:nvPr/>
          </p:nvCxnSpPr>
          <p:spPr>
            <a:xfrm rot="10800000" flipH="1">
              <a:off x="2387814" y="3319364"/>
              <a:ext cx="971400" cy="12096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9" name="Google Shape;369;p12"/>
            <p:cNvCxnSpPr>
              <a:stCxn id="297" idx="6"/>
              <a:endCxn id="269" idx="2"/>
            </p:cNvCxnSpPr>
            <p:nvPr/>
          </p:nvCxnSpPr>
          <p:spPr>
            <a:xfrm rot="10800000" flipH="1">
              <a:off x="2387789" y="2402602"/>
              <a:ext cx="971400" cy="11433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0" name="Google Shape;370;p12"/>
            <p:cNvCxnSpPr>
              <a:stCxn id="292" idx="6"/>
              <a:endCxn id="273" idx="2"/>
            </p:cNvCxnSpPr>
            <p:nvPr/>
          </p:nvCxnSpPr>
          <p:spPr>
            <a:xfrm rot="10800000" flipH="1">
              <a:off x="2387789" y="2863848"/>
              <a:ext cx="971400" cy="11727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1" name="Google Shape;371;p12"/>
            <p:cNvCxnSpPr>
              <a:stCxn id="292" idx="6"/>
              <a:endCxn id="269" idx="2"/>
            </p:cNvCxnSpPr>
            <p:nvPr/>
          </p:nvCxnSpPr>
          <p:spPr>
            <a:xfrm rot="10800000" flipH="1">
              <a:off x="2387789" y="2402448"/>
              <a:ext cx="971400" cy="16341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2" name="Google Shape;372;p12"/>
            <p:cNvCxnSpPr>
              <a:stCxn id="283" idx="6"/>
              <a:endCxn id="273" idx="2"/>
            </p:cNvCxnSpPr>
            <p:nvPr/>
          </p:nvCxnSpPr>
          <p:spPr>
            <a:xfrm rot="10800000" flipH="1">
              <a:off x="2387814" y="2863964"/>
              <a:ext cx="971400" cy="16650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3" name="Google Shape;373;p12"/>
            <p:cNvCxnSpPr>
              <a:stCxn id="283" idx="6"/>
              <a:endCxn id="269" idx="2"/>
            </p:cNvCxnSpPr>
            <p:nvPr/>
          </p:nvCxnSpPr>
          <p:spPr>
            <a:xfrm rot="10800000" flipH="1">
              <a:off x="2387814" y="2402564"/>
              <a:ext cx="971400" cy="21264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74" name="Google Shape;374;p12"/>
            <p:cNvSpPr/>
            <p:nvPr/>
          </p:nvSpPr>
          <p:spPr>
            <a:xfrm>
              <a:off x="2215539" y="4765237"/>
              <a:ext cx="27300" cy="26700"/>
            </a:xfrm>
            <a:prstGeom prst="flowChartConnector">
              <a:avLst/>
            </a:prstGeom>
            <a:solidFill>
              <a:srgbClr val="99D6FF"/>
            </a:solidFill>
            <a:ln w="12700" cap="flat" cmpd="sng">
              <a:solidFill>
                <a:srgbClr val="A5DD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12"/>
            <p:cNvSpPr/>
            <p:nvPr/>
          </p:nvSpPr>
          <p:spPr>
            <a:xfrm>
              <a:off x="2084789" y="2479624"/>
              <a:ext cx="303000" cy="303900"/>
            </a:xfrm>
            <a:prstGeom prst="flowChartConnector">
              <a:avLst/>
            </a:prstGeom>
            <a:solidFill>
              <a:srgbClr val="ACC2E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2"/>
            <p:cNvSpPr/>
            <p:nvPr/>
          </p:nvSpPr>
          <p:spPr>
            <a:xfrm>
              <a:off x="2084789" y="2936788"/>
              <a:ext cx="303000" cy="303900"/>
            </a:xfrm>
            <a:prstGeom prst="flowChartConnector">
              <a:avLst/>
            </a:prstGeom>
            <a:solidFill>
              <a:srgbClr val="ACC2E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12"/>
            <p:cNvSpPr/>
            <p:nvPr/>
          </p:nvSpPr>
          <p:spPr>
            <a:xfrm>
              <a:off x="2084789" y="3393952"/>
              <a:ext cx="303000" cy="303900"/>
            </a:xfrm>
            <a:prstGeom prst="flowChartConnector">
              <a:avLst/>
            </a:prstGeom>
            <a:solidFill>
              <a:srgbClr val="ACC2E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12"/>
            <p:cNvSpPr/>
            <p:nvPr/>
          </p:nvSpPr>
          <p:spPr>
            <a:xfrm>
              <a:off x="2084789" y="3884598"/>
              <a:ext cx="303000" cy="303900"/>
            </a:xfrm>
            <a:prstGeom prst="flowChartConnector">
              <a:avLst/>
            </a:prstGeom>
            <a:solidFill>
              <a:srgbClr val="ACC2E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2"/>
            <p:cNvSpPr/>
            <p:nvPr/>
          </p:nvSpPr>
          <p:spPr>
            <a:xfrm>
              <a:off x="2084814" y="4377014"/>
              <a:ext cx="303000" cy="303900"/>
            </a:xfrm>
            <a:prstGeom prst="flowChartConnector">
              <a:avLst/>
            </a:prstGeom>
            <a:solidFill>
              <a:srgbClr val="ACC2E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12"/>
            <p:cNvSpPr/>
            <p:nvPr/>
          </p:nvSpPr>
          <p:spPr>
            <a:xfrm>
              <a:off x="2215539" y="4842832"/>
              <a:ext cx="27300" cy="26700"/>
            </a:xfrm>
            <a:prstGeom prst="flowChartConnector">
              <a:avLst/>
            </a:prstGeom>
            <a:solidFill>
              <a:srgbClr val="99D6FF"/>
            </a:solidFill>
            <a:ln w="12700" cap="flat" cmpd="sng">
              <a:solidFill>
                <a:srgbClr val="A5DD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12"/>
            <p:cNvSpPr/>
            <p:nvPr/>
          </p:nvSpPr>
          <p:spPr>
            <a:xfrm>
              <a:off x="2215539" y="4920371"/>
              <a:ext cx="27300" cy="26700"/>
            </a:xfrm>
            <a:prstGeom prst="flowChartConnector">
              <a:avLst/>
            </a:prstGeom>
            <a:solidFill>
              <a:srgbClr val="99D6FF"/>
            </a:solidFill>
            <a:ln w="12700" cap="flat" cmpd="sng">
              <a:solidFill>
                <a:srgbClr val="A5DD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7" name="Google Shape;377;p12"/>
            <p:cNvPicPr preferRelativeResize="0"/>
            <p:nvPr/>
          </p:nvPicPr>
          <p:blipFill rotWithShape="1">
            <a:blip r:embed="rId13">
              <a:alphaModFix/>
            </a:blip>
            <a:srcRect t="4103" b="4094"/>
            <a:stretch/>
          </p:blipFill>
          <p:spPr>
            <a:xfrm>
              <a:off x="4142568" y="2884375"/>
              <a:ext cx="1448589" cy="132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5" name="Google Shape;185;p12"/>
            <p:cNvSpPr/>
            <p:nvPr/>
          </p:nvSpPr>
          <p:spPr>
            <a:xfrm>
              <a:off x="3359266" y="3167353"/>
              <a:ext cx="303000" cy="303900"/>
            </a:xfrm>
            <a:prstGeom prst="flowChartConnector">
              <a:avLst/>
            </a:prstGeom>
            <a:solidFill>
              <a:srgbClr val="ACC2E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12"/>
            <p:cNvSpPr/>
            <p:nvPr/>
          </p:nvSpPr>
          <p:spPr>
            <a:xfrm>
              <a:off x="3359266" y="3657027"/>
              <a:ext cx="303000" cy="303900"/>
            </a:xfrm>
            <a:prstGeom prst="flowChartConnector">
              <a:avLst/>
            </a:prstGeom>
            <a:solidFill>
              <a:srgbClr val="ACC2E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12"/>
            <p:cNvSpPr/>
            <p:nvPr/>
          </p:nvSpPr>
          <p:spPr>
            <a:xfrm>
              <a:off x="3359266" y="4140250"/>
              <a:ext cx="303000" cy="303900"/>
            </a:xfrm>
            <a:prstGeom prst="flowChartConnector">
              <a:avLst/>
            </a:prstGeom>
            <a:solidFill>
              <a:srgbClr val="ACC2E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3359266" y="4597414"/>
              <a:ext cx="303000" cy="303900"/>
            </a:xfrm>
            <a:prstGeom prst="flowChartConnector">
              <a:avLst/>
            </a:prstGeom>
            <a:solidFill>
              <a:srgbClr val="ACC2E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2"/>
            <p:cNvSpPr/>
            <p:nvPr/>
          </p:nvSpPr>
          <p:spPr>
            <a:xfrm>
              <a:off x="3359266" y="2711897"/>
              <a:ext cx="303000" cy="303900"/>
            </a:xfrm>
            <a:prstGeom prst="flowChartConnector">
              <a:avLst/>
            </a:prstGeom>
            <a:solidFill>
              <a:srgbClr val="ACC2E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2"/>
            <p:cNvSpPr/>
            <p:nvPr/>
          </p:nvSpPr>
          <p:spPr>
            <a:xfrm>
              <a:off x="3359266" y="2250573"/>
              <a:ext cx="303000" cy="303900"/>
            </a:xfrm>
            <a:prstGeom prst="flowChartConnector">
              <a:avLst/>
            </a:prstGeom>
            <a:solidFill>
              <a:srgbClr val="ACC2E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8" name="Google Shape;378;p12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6062151" y="4629199"/>
              <a:ext cx="245250" cy="245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4" name="Google Shape;254;p12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7273430" y="4197612"/>
              <a:ext cx="190775" cy="190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9" name="Google Shape;379;p12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6097514" y="4172325"/>
              <a:ext cx="174575" cy="174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0" name="Google Shape;380;p12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6099064" y="3707507"/>
              <a:ext cx="171450" cy="171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2" name="Google Shape;382;p12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7273739" y="2826137"/>
              <a:ext cx="190775" cy="190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3" name="Google Shape;383;p12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7257642" y="3740462"/>
              <a:ext cx="210306" cy="1907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4" name="Google Shape;384;p12"/>
            <p:cNvSpPr/>
            <p:nvPr/>
          </p:nvSpPr>
          <p:spPr>
            <a:xfrm>
              <a:off x="3511889" y="4987775"/>
              <a:ext cx="27300" cy="26700"/>
            </a:xfrm>
            <a:prstGeom prst="flowChartConnector">
              <a:avLst/>
            </a:prstGeom>
            <a:solidFill>
              <a:srgbClr val="99D6FF"/>
            </a:solidFill>
            <a:ln w="12700" cap="flat" cmpd="sng">
              <a:solidFill>
                <a:srgbClr val="A5DD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12"/>
            <p:cNvSpPr/>
            <p:nvPr/>
          </p:nvSpPr>
          <p:spPr>
            <a:xfrm>
              <a:off x="3511889" y="5084720"/>
              <a:ext cx="27300" cy="26700"/>
            </a:xfrm>
            <a:prstGeom prst="flowChartConnector">
              <a:avLst/>
            </a:prstGeom>
            <a:solidFill>
              <a:srgbClr val="99D6FF"/>
            </a:solidFill>
            <a:ln w="12700" cap="flat" cmpd="sng">
              <a:solidFill>
                <a:srgbClr val="A5DD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12"/>
            <p:cNvSpPr/>
            <p:nvPr/>
          </p:nvSpPr>
          <p:spPr>
            <a:xfrm>
              <a:off x="3511889" y="5171943"/>
              <a:ext cx="27300" cy="26700"/>
            </a:xfrm>
            <a:prstGeom prst="flowChartConnector">
              <a:avLst/>
            </a:prstGeom>
            <a:solidFill>
              <a:srgbClr val="99D6FF"/>
            </a:solidFill>
            <a:ln w="12700" cap="flat" cmpd="sng">
              <a:solidFill>
                <a:srgbClr val="A5DD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87" name="Google Shape;387;p12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949139" y="4215229"/>
              <a:ext cx="198700" cy="1030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8" name="Google Shape;388;p12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951222" y="2718079"/>
              <a:ext cx="172583" cy="1453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9" name="Google Shape;389;p12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959051" y="3703422"/>
              <a:ext cx="163500" cy="1634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12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955922" y="3206435"/>
              <a:ext cx="172583" cy="1634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1" name="Google Shape;391;p12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2136939" y="4453850"/>
              <a:ext cx="198700" cy="149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2" name="Google Shape;392;p12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2158239" y="3954645"/>
              <a:ext cx="149025" cy="1655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3" name="Google Shape;393;p12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2178360" y="3463120"/>
              <a:ext cx="115908" cy="1655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4" name="Google Shape;394;p12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2153522" y="2549220"/>
              <a:ext cx="165583" cy="1655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5" name="Google Shape;395;p12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2174220" y="3018364"/>
              <a:ext cx="124187" cy="1407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6" name="Google Shape;396;p12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3438726" y="4213362"/>
              <a:ext cx="144018" cy="1415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7" name="Google Shape;397;p12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3435335" y="3756184"/>
              <a:ext cx="150876" cy="107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8" name="Google Shape;398;p12"/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>
              <a:off x="3445609" y="4677964"/>
              <a:ext cx="130302" cy="1346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9" name="Google Shape;399;p12"/>
            <p:cNvPicPr preferRelativeResize="0"/>
            <p:nvPr/>
          </p:nvPicPr>
          <p:blipFill rotWithShape="1">
            <a:blip r:embed="rId32">
              <a:alphaModFix/>
            </a:blip>
            <a:srcRect/>
            <a:stretch/>
          </p:blipFill>
          <p:spPr>
            <a:xfrm>
              <a:off x="3428427" y="2793589"/>
              <a:ext cx="164592" cy="1346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0" name="Google Shape;400;p12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3455871" y="2323826"/>
              <a:ext cx="109728" cy="1380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1" name="Google Shape;401;p12"/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>
              <a:off x="3442193" y="3264910"/>
              <a:ext cx="137160" cy="1104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2" name="Google Shape;402;p12"/>
            <p:cNvSpPr/>
            <p:nvPr/>
          </p:nvSpPr>
          <p:spPr>
            <a:xfrm flipH="1">
              <a:off x="6033278" y="2713106"/>
              <a:ext cx="303000" cy="303900"/>
            </a:xfrm>
            <a:prstGeom prst="flowChartConnector">
              <a:avLst/>
            </a:prstGeom>
            <a:solidFill>
              <a:srgbClr val="7894FF">
                <a:alpha val="80000"/>
              </a:srgb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03" name="Google Shape;403;p12"/>
            <p:cNvPicPr preferRelativeResize="0"/>
            <p:nvPr/>
          </p:nvPicPr>
          <p:blipFill rotWithShape="1">
            <a:blip r:embed="rId35">
              <a:alphaModFix/>
            </a:blip>
            <a:srcRect/>
            <a:stretch/>
          </p:blipFill>
          <p:spPr>
            <a:xfrm>
              <a:off x="6099052" y="2778975"/>
              <a:ext cx="171450" cy="1714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04" name="Google Shape;404;p12"/>
            <p:cNvCxnSpPr>
              <a:stCxn id="402" idx="2"/>
              <a:endCxn id="199" idx="2"/>
            </p:cNvCxnSpPr>
            <p:nvPr/>
          </p:nvCxnSpPr>
          <p:spPr>
            <a:xfrm>
              <a:off x="6336278" y="2865056"/>
              <a:ext cx="881295" cy="56459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05" name="Google Shape;405;p12"/>
            <p:cNvCxnSpPr>
              <a:stCxn id="402" idx="2"/>
              <a:endCxn id="206" idx="2"/>
            </p:cNvCxnSpPr>
            <p:nvPr/>
          </p:nvCxnSpPr>
          <p:spPr>
            <a:xfrm>
              <a:off x="6336278" y="2865056"/>
              <a:ext cx="881295" cy="513623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06" name="Google Shape;406;p12"/>
            <p:cNvCxnSpPr>
              <a:stCxn id="402" idx="2"/>
              <a:endCxn id="212" idx="2"/>
            </p:cNvCxnSpPr>
            <p:nvPr/>
          </p:nvCxnSpPr>
          <p:spPr>
            <a:xfrm>
              <a:off x="6336278" y="2865056"/>
              <a:ext cx="881295" cy="970786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07" name="Google Shape;407;p12"/>
            <p:cNvCxnSpPr>
              <a:stCxn id="402" idx="2"/>
              <a:endCxn id="215" idx="2"/>
            </p:cNvCxnSpPr>
            <p:nvPr/>
          </p:nvCxnSpPr>
          <p:spPr>
            <a:xfrm>
              <a:off x="6336278" y="2865056"/>
              <a:ext cx="881295" cy="142795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08" name="Google Shape;408;p12"/>
            <p:cNvCxnSpPr>
              <a:stCxn id="402" idx="6"/>
              <a:endCxn id="234" idx="6"/>
            </p:cNvCxnSpPr>
            <p:nvPr/>
          </p:nvCxnSpPr>
          <p:spPr>
            <a:xfrm flipH="1" flipV="1">
              <a:off x="5075693" y="1956163"/>
              <a:ext cx="957585" cy="908893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09" name="Google Shape;409;p12"/>
            <p:cNvCxnSpPr>
              <a:stCxn id="402" idx="6"/>
              <a:endCxn id="186" idx="6"/>
            </p:cNvCxnSpPr>
            <p:nvPr/>
          </p:nvCxnSpPr>
          <p:spPr>
            <a:xfrm flipH="1" flipV="1">
              <a:off x="5075636" y="2560523"/>
              <a:ext cx="957642" cy="304533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10" name="Google Shape;410;p12"/>
            <p:cNvCxnSpPr>
              <a:stCxn id="402" idx="6"/>
              <a:endCxn id="377" idx="3"/>
            </p:cNvCxnSpPr>
            <p:nvPr/>
          </p:nvCxnSpPr>
          <p:spPr>
            <a:xfrm flipH="1">
              <a:off x="5591157" y="2865056"/>
              <a:ext cx="442121" cy="680219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" name="Google Shape;229;p12">
              <a:extLst>
                <a:ext uri="{FF2B5EF4-FFF2-40B4-BE49-F238E27FC236}">
                  <a16:creationId xmlns:a16="http://schemas.microsoft.com/office/drawing/2014/main" id="{6D9B7DB2-C8A1-5430-203A-7F2295125CE2}"/>
                </a:ext>
              </a:extLst>
            </p:cNvPr>
            <p:cNvSpPr/>
            <p:nvPr/>
          </p:nvSpPr>
          <p:spPr>
            <a:xfrm flipH="1">
              <a:off x="6029857" y="2227576"/>
              <a:ext cx="303000" cy="303900"/>
            </a:xfrm>
            <a:prstGeom prst="flowChartConnector">
              <a:avLst/>
            </a:prstGeom>
            <a:solidFill>
              <a:srgbClr val="7894FF">
                <a:alpha val="80000"/>
              </a:srgb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" name="Google Shape;378;p12">
              <a:extLst>
                <a:ext uri="{FF2B5EF4-FFF2-40B4-BE49-F238E27FC236}">
                  <a16:creationId xmlns:a16="http://schemas.microsoft.com/office/drawing/2014/main" id="{AC276B36-F084-383A-8231-97CF1690D198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6058730" y="2267889"/>
              <a:ext cx="245250" cy="2452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" name="Google Shape;408;p12">
              <a:extLst>
                <a:ext uri="{FF2B5EF4-FFF2-40B4-BE49-F238E27FC236}">
                  <a16:creationId xmlns:a16="http://schemas.microsoft.com/office/drawing/2014/main" id="{61A5198A-0099-3BE3-BEE7-E88308E4C7D3}"/>
                </a:ext>
              </a:extLst>
            </p:cNvPr>
            <p:cNvCxnSpPr>
              <a:cxnSpLocks/>
              <a:stCxn id="2" idx="6"/>
              <a:endCxn id="234" idx="6"/>
            </p:cNvCxnSpPr>
            <p:nvPr/>
          </p:nvCxnSpPr>
          <p:spPr>
            <a:xfrm flipH="1" flipV="1">
              <a:off x="5075693" y="1956163"/>
              <a:ext cx="954164" cy="423363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" name="Google Shape;408;p12">
              <a:extLst>
                <a:ext uri="{FF2B5EF4-FFF2-40B4-BE49-F238E27FC236}">
                  <a16:creationId xmlns:a16="http://schemas.microsoft.com/office/drawing/2014/main" id="{FD97CAD8-3E58-904F-B44C-97A2E3D509D5}"/>
                </a:ext>
              </a:extLst>
            </p:cNvPr>
            <p:cNvCxnSpPr>
              <a:cxnSpLocks/>
              <a:stCxn id="2" idx="6"/>
              <a:endCxn id="186" idx="6"/>
            </p:cNvCxnSpPr>
            <p:nvPr/>
          </p:nvCxnSpPr>
          <p:spPr>
            <a:xfrm flipH="1">
              <a:off x="5075636" y="2379526"/>
              <a:ext cx="954221" cy="180997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" name="Google Shape;408;p12">
              <a:extLst>
                <a:ext uri="{FF2B5EF4-FFF2-40B4-BE49-F238E27FC236}">
                  <a16:creationId xmlns:a16="http://schemas.microsoft.com/office/drawing/2014/main" id="{B6556779-12A4-5EFF-2277-FB0BD0B1F0F7}"/>
                </a:ext>
              </a:extLst>
            </p:cNvPr>
            <p:cNvCxnSpPr>
              <a:cxnSpLocks/>
              <a:stCxn id="2" idx="6"/>
              <a:endCxn id="189" idx="3"/>
            </p:cNvCxnSpPr>
            <p:nvPr/>
          </p:nvCxnSpPr>
          <p:spPr>
            <a:xfrm flipH="1">
              <a:off x="5136947" y="2379526"/>
              <a:ext cx="892910" cy="2738000"/>
            </a:xfrm>
            <a:prstGeom prst="straightConnector1">
              <a:avLst/>
            </a:prstGeom>
            <a:noFill/>
            <a:ln w="9525" cap="flat" cmpd="sng">
              <a:solidFill>
                <a:srgbClr val="DBDBDB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3181230-DE95-0012-2C59-29E7CF842632}"/>
              </a:ext>
            </a:extLst>
          </p:cNvPr>
          <p:cNvGrpSpPr/>
          <p:nvPr/>
        </p:nvGrpSpPr>
        <p:grpSpPr>
          <a:xfrm>
            <a:off x="7596151" y="1823367"/>
            <a:ext cx="4154353" cy="3017520"/>
            <a:chOff x="7596151" y="1823367"/>
            <a:chExt cx="4154353" cy="3017520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737FA2DC-0DD5-B045-B1E5-09F9D715F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7596151" y="1823367"/>
              <a:ext cx="4154353" cy="3017520"/>
            </a:xfrm>
            <a:prstGeom prst="rect">
              <a:avLst/>
            </a:prstGeom>
          </p:spPr>
        </p:pic>
        <p:pic>
          <p:nvPicPr>
            <p:cNvPr id="5" name="Picture 20" descr="3d Ball Images - Free Download on Freepik">
              <a:extLst>
                <a:ext uri="{FF2B5EF4-FFF2-40B4-BE49-F238E27FC236}">
                  <a16:creationId xmlns:a16="http://schemas.microsoft.com/office/drawing/2014/main" id="{E461B0C3-98DB-E90E-E363-48AD726DAA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05" t="5579" r="38812" b="59697"/>
            <a:stretch/>
          </p:blipFill>
          <p:spPr bwMode="auto">
            <a:xfrm>
              <a:off x="8012234" y="2700104"/>
              <a:ext cx="263520" cy="26118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0" descr="3d Ball Images - Free Download on Freepik">
              <a:extLst>
                <a:ext uri="{FF2B5EF4-FFF2-40B4-BE49-F238E27FC236}">
                  <a16:creationId xmlns:a16="http://schemas.microsoft.com/office/drawing/2014/main" id="{1F0AD169-AEF1-0626-08E0-6506A7BB6D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21" t="53592" r="9280" b="11271"/>
            <a:stretch/>
          </p:blipFill>
          <p:spPr bwMode="auto">
            <a:xfrm>
              <a:off x="8042341" y="3732110"/>
              <a:ext cx="263521" cy="26775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0" descr="3d Ball Images - Free Download on Freepik">
              <a:extLst>
                <a:ext uri="{FF2B5EF4-FFF2-40B4-BE49-F238E27FC236}">
                  <a16:creationId xmlns:a16="http://schemas.microsoft.com/office/drawing/2014/main" id="{7BBFE316-5FD5-E879-7AFD-E5EE7BFA31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7" t="53465" r="69103" b="11335"/>
            <a:stretch/>
          </p:blipFill>
          <p:spPr bwMode="auto">
            <a:xfrm>
              <a:off x="8717583" y="2728321"/>
              <a:ext cx="298154" cy="30348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0" descr="3d Ball Images - Free Download on Freepik">
              <a:extLst>
                <a:ext uri="{FF2B5EF4-FFF2-40B4-BE49-F238E27FC236}">
                  <a16:creationId xmlns:a16="http://schemas.microsoft.com/office/drawing/2014/main" id="{2FE5A2ED-0732-5130-35F3-CEAC66CF62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21" t="53592" r="9280" b="11271"/>
            <a:stretch/>
          </p:blipFill>
          <p:spPr bwMode="auto">
            <a:xfrm>
              <a:off x="8672715" y="3756853"/>
              <a:ext cx="298154" cy="30294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Google Shape;177;p12">
            <a:extLst>
              <a:ext uri="{FF2B5EF4-FFF2-40B4-BE49-F238E27FC236}">
                <a16:creationId xmlns:a16="http://schemas.microsoft.com/office/drawing/2014/main" id="{945AD6E7-5E72-FDB3-157F-E4F70155A7AE}"/>
              </a:ext>
            </a:extLst>
          </p:cNvPr>
          <p:cNvSpPr txBox="1"/>
          <p:nvPr/>
        </p:nvSpPr>
        <p:spPr>
          <a:xfrm>
            <a:off x="7078431" y="3184265"/>
            <a:ext cx="131517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800"/>
              <a:buFont typeface="Poppins"/>
              <a:buNone/>
            </a:pPr>
            <a:r>
              <a:rPr lang="en-HK" sz="800" dirty="0">
                <a:latin typeface="Poppins" pitchFamily="2" charset="77"/>
                <a:ea typeface="Noto Sans CJK SC" panose="020B0500000000000000" pitchFamily="34" charset="-128"/>
                <a:cs typeface="Poppins" pitchFamily="2" charset="77"/>
                <a:sym typeface="Poppins"/>
              </a:rPr>
              <a:t>Data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800"/>
              <a:buFont typeface="Poppins"/>
              <a:buNone/>
            </a:pPr>
            <a:r>
              <a:rPr lang="en-HK" sz="800" dirty="0" err="1">
                <a:latin typeface="Poppins" pitchFamily="2" charset="77"/>
                <a:ea typeface="Noto Sans CJK SC" panose="020B0500000000000000" pitchFamily="34" charset="-128"/>
                <a:cs typeface="Poppins" pitchFamily="2" charset="77"/>
                <a:sym typeface="Poppins"/>
              </a:rPr>
              <a:t>數</a:t>
            </a:r>
            <a:r>
              <a:rPr lang="zh-TW" altLang="en-US" sz="800" dirty="0">
                <a:latin typeface="Poppins" pitchFamily="2" charset="77"/>
                <a:ea typeface="Noto Sans CJK SC" panose="020B0500000000000000" pitchFamily="34" charset="-128"/>
                <a:cs typeface="Poppins" pitchFamily="2" charset="77"/>
                <a:sym typeface="Poppins"/>
              </a:rPr>
              <a:t> 據</a:t>
            </a:r>
            <a:endParaRPr lang="en-HK" sz="800" dirty="0">
              <a:latin typeface="Poppins" pitchFamily="2" charset="77"/>
              <a:ea typeface="Noto Sans CJK SC" panose="020B0500000000000000" pitchFamily="34" charset="-128"/>
              <a:cs typeface="Poppins" pitchFamily="2" charset="77"/>
              <a:sym typeface="Poppins"/>
            </a:endParaRPr>
          </a:p>
        </p:txBody>
      </p:sp>
      <p:sp>
        <p:nvSpPr>
          <p:cNvPr id="15" name="Google Shape;177;p12">
            <a:extLst>
              <a:ext uri="{FF2B5EF4-FFF2-40B4-BE49-F238E27FC236}">
                <a16:creationId xmlns:a16="http://schemas.microsoft.com/office/drawing/2014/main" id="{15EEB424-6D37-FF28-2A3B-1E31F6D4BA44}"/>
              </a:ext>
            </a:extLst>
          </p:cNvPr>
          <p:cNvSpPr txBox="1"/>
          <p:nvPr/>
        </p:nvSpPr>
        <p:spPr>
          <a:xfrm>
            <a:off x="10924491" y="3064378"/>
            <a:ext cx="131517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800"/>
              <a:buFont typeface="Poppins"/>
              <a:buNone/>
            </a:pPr>
            <a:r>
              <a:rPr lang="en-HK" sz="800" dirty="0">
                <a:latin typeface="Poppins" pitchFamily="2" charset="77"/>
                <a:ea typeface="Noto Sans CJK SC" panose="020B0500000000000000" pitchFamily="34" charset="-128"/>
                <a:cs typeface="Poppins" pitchFamily="2" charset="77"/>
                <a:sym typeface="Poppins"/>
              </a:rPr>
              <a:t>Information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800"/>
              <a:buFont typeface="Poppins"/>
              <a:buNone/>
            </a:pPr>
            <a:r>
              <a:rPr lang="en-HK" sz="800" dirty="0">
                <a:latin typeface="Poppins" pitchFamily="2" charset="77"/>
                <a:ea typeface="Noto Sans CJK SC" panose="020B0500000000000000" pitchFamily="34" charset="-128"/>
                <a:cs typeface="Poppins" pitchFamily="2" charset="77"/>
                <a:sym typeface="Poppins"/>
              </a:rPr>
              <a:t>+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800"/>
              <a:buFont typeface="Poppins"/>
              <a:buNone/>
            </a:pPr>
            <a:r>
              <a:rPr lang="en-HK" sz="800" dirty="0">
                <a:latin typeface="Poppins" pitchFamily="2" charset="77"/>
                <a:ea typeface="Noto Sans CJK SC" panose="020B0500000000000000" pitchFamily="34" charset="-128"/>
                <a:cs typeface="Poppins" pitchFamily="2" charset="77"/>
                <a:sym typeface="Poppins"/>
              </a:rPr>
              <a:t>Intelligence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800"/>
              <a:buFont typeface="Poppins"/>
              <a:buNone/>
            </a:pPr>
            <a:r>
              <a:rPr lang="en-HK" sz="800" dirty="0" err="1">
                <a:latin typeface="Poppins" pitchFamily="2" charset="77"/>
                <a:ea typeface="Noto Sans CJK SC" panose="020B0500000000000000" pitchFamily="34" charset="-128"/>
                <a:cs typeface="Poppins" pitchFamily="2" charset="77"/>
                <a:sym typeface="Poppins"/>
              </a:rPr>
              <a:t>信</a:t>
            </a:r>
            <a:r>
              <a:rPr lang="zh-TW" altLang="en-US" sz="800" dirty="0">
                <a:latin typeface="Poppins" pitchFamily="2" charset="77"/>
                <a:ea typeface="Noto Sans CJK SC" panose="020B0500000000000000" pitchFamily="34" charset="-128"/>
                <a:cs typeface="Poppins" pitchFamily="2" charset="77"/>
                <a:sym typeface="Poppins"/>
              </a:rPr>
              <a:t> 息、智 能</a:t>
            </a:r>
            <a:endParaRPr lang="en-HK" sz="800" dirty="0">
              <a:latin typeface="Poppins" pitchFamily="2" charset="77"/>
              <a:ea typeface="Noto Sans CJK SC" panose="020B0500000000000000" pitchFamily="34" charset="-128"/>
              <a:cs typeface="Poppins" pitchFamily="2" charset="77"/>
              <a:sym typeface="Poppins"/>
            </a:endParaRPr>
          </a:p>
        </p:txBody>
      </p:sp>
      <p:sp>
        <p:nvSpPr>
          <p:cNvPr id="343" name="Google Shape;177;p12">
            <a:extLst>
              <a:ext uri="{FF2B5EF4-FFF2-40B4-BE49-F238E27FC236}">
                <a16:creationId xmlns:a16="http://schemas.microsoft.com/office/drawing/2014/main" id="{A7F85241-0B97-D442-9D56-B3E2B87A5E33}"/>
              </a:ext>
            </a:extLst>
          </p:cNvPr>
          <p:cNvSpPr txBox="1"/>
          <p:nvPr/>
        </p:nvSpPr>
        <p:spPr>
          <a:xfrm>
            <a:off x="9069445" y="3776734"/>
            <a:ext cx="131517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800"/>
              <a:buFont typeface="Poppins"/>
              <a:buNone/>
            </a:pPr>
            <a:r>
              <a:rPr lang="en-HK" sz="800" dirty="0">
                <a:latin typeface="Poppins" pitchFamily="2" charset="77"/>
                <a:ea typeface="Noto Sans CJK SC" panose="020B0500000000000000" pitchFamily="34" charset="-128"/>
                <a:cs typeface="Poppins" pitchFamily="2" charset="77"/>
                <a:sym typeface="Poppins"/>
              </a:rPr>
              <a:t>Wormhole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800"/>
              <a:buFont typeface="Poppins"/>
              <a:buNone/>
            </a:pPr>
            <a:r>
              <a:rPr lang="en-US" sz="800" dirty="0" err="1">
                <a:latin typeface="Noto Sans CJK SC" panose="020B0500000000000000" pitchFamily="34" charset="-128"/>
                <a:ea typeface="Noto Sans CJK SC" panose="020B0500000000000000" pitchFamily="34" charset="-128"/>
                <a:cs typeface="Poppins"/>
                <a:sym typeface="Poppins"/>
              </a:rPr>
              <a:t>蟲</a:t>
            </a:r>
            <a:r>
              <a:rPr lang="zh-TW" altLang="en-US" sz="800" dirty="0">
                <a:latin typeface="Noto Sans CJK SC" panose="020B0500000000000000" pitchFamily="34" charset="-128"/>
                <a:ea typeface="Noto Sans CJK SC" panose="020B0500000000000000" pitchFamily="34" charset="-128"/>
                <a:cs typeface="Poppins"/>
                <a:sym typeface="Poppins"/>
              </a:rPr>
              <a:t> 洞</a:t>
            </a:r>
            <a:endParaRPr sz="800" dirty="0">
              <a:latin typeface="Noto Sans CJK SC" panose="020B0500000000000000" pitchFamily="34" charset="-128"/>
              <a:ea typeface="Noto Sans CJK SC" panose="020B0500000000000000" pitchFamily="34" charset="-128"/>
              <a:cs typeface="Poppins"/>
              <a:sym typeface="Poppins"/>
            </a:endParaRPr>
          </a:p>
        </p:txBody>
      </p:sp>
      <p:sp>
        <p:nvSpPr>
          <p:cNvPr id="381" name="Google Shape;177;p12">
            <a:extLst>
              <a:ext uri="{FF2B5EF4-FFF2-40B4-BE49-F238E27FC236}">
                <a16:creationId xmlns:a16="http://schemas.microsoft.com/office/drawing/2014/main" id="{FF934AFB-D727-B243-94ED-F088730B01E0}"/>
              </a:ext>
            </a:extLst>
          </p:cNvPr>
          <p:cNvSpPr txBox="1"/>
          <p:nvPr/>
        </p:nvSpPr>
        <p:spPr>
          <a:xfrm>
            <a:off x="10218111" y="4202710"/>
            <a:ext cx="1315179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800"/>
              <a:buFont typeface="Poppins"/>
              <a:buNone/>
            </a:pPr>
            <a:r>
              <a:rPr lang="en-HK" sz="800" dirty="0">
                <a:latin typeface="Poppins" pitchFamily="2" charset="77"/>
                <a:ea typeface="Noto Sans CJK SC" panose="020B0500000000000000" pitchFamily="34" charset="-128"/>
                <a:cs typeface="Poppins" pitchFamily="2" charset="77"/>
                <a:sym typeface="Poppins"/>
              </a:rPr>
              <a:t>OUT</a:t>
            </a:r>
          </a:p>
        </p:txBody>
      </p:sp>
      <p:sp>
        <p:nvSpPr>
          <p:cNvPr id="411" name="Google Shape;177;p12">
            <a:extLst>
              <a:ext uri="{FF2B5EF4-FFF2-40B4-BE49-F238E27FC236}">
                <a16:creationId xmlns:a16="http://schemas.microsoft.com/office/drawing/2014/main" id="{F6F19910-6E9F-A244-BFEF-9083E462761D}"/>
              </a:ext>
            </a:extLst>
          </p:cNvPr>
          <p:cNvSpPr txBox="1"/>
          <p:nvPr/>
        </p:nvSpPr>
        <p:spPr>
          <a:xfrm>
            <a:off x="7790561" y="4561351"/>
            <a:ext cx="1315179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800"/>
              <a:buFont typeface="Poppins"/>
              <a:buNone/>
            </a:pPr>
            <a:r>
              <a:rPr lang="en-HK" sz="800" dirty="0">
                <a:latin typeface="Poppins" pitchFamily="2" charset="77"/>
                <a:ea typeface="Noto Sans CJK SC" panose="020B0500000000000000" pitchFamily="34" charset="-128"/>
                <a:cs typeface="Poppins" pitchFamily="2" charset="77"/>
                <a:sym typeface="Poppins"/>
              </a:rPr>
              <a:t>IN</a:t>
            </a:r>
          </a:p>
        </p:txBody>
      </p:sp>
      <p:pic>
        <p:nvPicPr>
          <p:cNvPr id="19" name="Google Shape;381;p12">
            <a:extLst>
              <a:ext uri="{FF2B5EF4-FFF2-40B4-BE49-F238E27FC236}">
                <a16:creationId xmlns:a16="http://schemas.microsoft.com/office/drawing/2014/main" id="{FD9A94D6-AD5E-CF83-3BB4-2C51F2D26F8F}"/>
              </a:ext>
            </a:extLst>
          </p:cNvPr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6142155" y="3059579"/>
            <a:ext cx="168512" cy="17697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7;p12">
            <a:extLst>
              <a:ext uri="{FF2B5EF4-FFF2-40B4-BE49-F238E27FC236}">
                <a16:creationId xmlns:a16="http://schemas.microsoft.com/office/drawing/2014/main" id="{A14EC16F-4CCD-F4B2-A39A-F6EF16073E32}"/>
              </a:ext>
            </a:extLst>
          </p:cNvPr>
          <p:cNvSpPr txBox="1"/>
          <p:nvPr/>
        </p:nvSpPr>
        <p:spPr>
          <a:xfrm>
            <a:off x="8807221" y="1365759"/>
            <a:ext cx="173221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800"/>
              <a:buFont typeface="Poppins"/>
              <a:buNone/>
            </a:pPr>
            <a:r>
              <a:rPr lang="en-HK" sz="1400" dirty="0">
                <a:solidFill>
                  <a:srgbClr val="374151"/>
                </a:solidFill>
                <a:latin typeface="Söhne"/>
              </a:rPr>
              <a:t>Q</a:t>
            </a:r>
            <a:r>
              <a:rPr lang="en-HK" sz="1400" i="0" dirty="0">
                <a:solidFill>
                  <a:srgbClr val="374151"/>
                </a:solidFill>
                <a:effectLst/>
                <a:latin typeface="Söhne"/>
              </a:rPr>
              <a:t>uantum </a:t>
            </a:r>
            <a:r>
              <a:rPr lang="en-HK" sz="1400" dirty="0">
                <a:solidFill>
                  <a:srgbClr val="374151"/>
                </a:solidFill>
                <a:latin typeface="Söhne"/>
              </a:rPr>
              <a:t>S</a:t>
            </a:r>
            <a:r>
              <a:rPr lang="en-HK" sz="1400" i="0" dirty="0">
                <a:solidFill>
                  <a:srgbClr val="374151"/>
                </a:solidFill>
                <a:effectLst/>
                <a:latin typeface="Söhne"/>
              </a:rPr>
              <a:t>tate</a:t>
            </a:r>
            <a:endParaRPr lang="en-HK" sz="1400" dirty="0">
              <a:latin typeface="Poppins" pitchFamily="2" charset="77"/>
              <a:ea typeface="Noto Sans CJK SC" panose="020B0500000000000000" pitchFamily="34" charset="-128"/>
              <a:cs typeface="Poppins" pitchFamily="2" charset="77"/>
              <a:sym typeface="Poppi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800"/>
              <a:buFont typeface="Poppins"/>
              <a:buNone/>
            </a:pPr>
            <a:r>
              <a:rPr lang="zh-TW" altLang="en-US" sz="1400" dirty="0">
                <a:latin typeface="Noto Sans CJK SC" panose="020B0500000000000000" pitchFamily="34" charset="-128"/>
                <a:ea typeface="Noto Sans CJK SC" panose="020B0500000000000000" pitchFamily="34" charset="-128"/>
                <a:cs typeface="Poppins"/>
                <a:sym typeface="Poppins"/>
              </a:rPr>
              <a:t>量 子 態</a:t>
            </a:r>
            <a:endParaRPr sz="1400" dirty="0">
              <a:latin typeface="Noto Sans CJK SC" panose="020B0500000000000000" pitchFamily="34" charset="-128"/>
              <a:ea typeface="Noto Sans CJK SC" panose="020B0500000000000000" pitchFamily="34" charset="-128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934823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6" name="Google Shape;416;p13"/>
          <p:cNvCxnSpPr>
            <a:cxnSpLocks/>
          </p:cNvCxnSpPr>
          <p:nvPr/>
        </p:nvCxnSpPr>
        <p:spPr>
          <a:xfrm>
            <a:off x="4085558" y="1824515"/>
            <a:ext cx="0" cy="3368198"/>
          </a:xfrm>
          <a:prstGeom prst="straightConnector1">
            <a:avLst/>
          </a:prstGeom>
          <a:noFill/>
          <a:ln w="9525" cap="flat" cmpd="sng">
            <a:solidFill>
              <a:srgbClr val="005DBB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417" name="Google Shape;417;p13"/>
          <p:cNvCxnSpPr>
            <a:cxnSpLocks/>
          </p:cNvCxnSpPr>
          <p:nvPr/>
        </p:nvCxnSpPr>
        <p:spPr>
          <a:xfrm>
            <a:off x="8152071" y="1817781"/>
            <a:ext cx="0" cy="3348038"/>
          </a:xfrm>
          <a:prstGeom prst="straightConnector1">
            <a:avLst/>
          </a:prstGeom>
          <a:noFill/>
          <a:ln w="9525" cap="flat" cmpd="sng">
            <a:solidFill>
              <a:srgbClr val="005DBB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419" name="Google Shape;419;p13"/>
          <p:cNvSpPr/>
          <p:nvPr/>
        </p:nvSpPr>
        <p:spPr>
          <a:xfrm>
            <a:off x="491478" y="3597177"/>
            <a:ext cx="3102600" cy="2049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</a:pP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0"/>
                <a:sym typeface="Poppins"/>
              </a:rPr>
              <a:t>Nation, Enterprise, Teams</a:t>
            </a:r>
            <a:endParaRPr sz="900" dirty="0">
              <a:solidFill>
                <a:srgbClr val="153359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  <a:cs typeface="Poppins" pitchFamily="2" charset="0"/>
            </a:endParaRPr>
          </a:p>
          <a:p>
            <a:pPr marL="0" lvl="0" indent="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Poppins"/>
              <a:buNone/>
            </a:pPr>
            <a:r>
              <a:rPr lang="en-US" sz="900" dirty="0" err="1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0"/>
                <a:sym typeface="Poppins"/>
              </a:rPr>
              <a:t>國家、企業、團隊</a:t>
            </a:r>
            <a:endParaRPr sz="900" dirty="0">
              <a:solidFill>
                <a:srgbClr val="153359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  <a:cs typeface="Poppins" pitchFamily="2" charset="0"/>
            </a:endParaRPr>
          </a:p>
          <a:p>
            <a:pPr marL="171450" lvl="0" indent="-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</a:pP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0"/>
                <a:sym typeface="Poppins"/>
              </a:rPr>
              <a:t>People, Objects, Events (Grid Management)</a:t>
            </a:r>
            <a:endParaRPr sz="900" dirty="0">
              <a:solidFill>
                <a:srgbClr val="153359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  <a:cs typeface="Poppins" pitchFamily="2" charset="0"/>
            </a:endParaRPr>
          </a:p>
          <a:p>
            <a:pPr marL="0" lvl="0" indent="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 err="1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0"/>
                <a:sym typeface="Poppins"/>
              </a:rPr>
              <a:t>人、物、事（網格管理</a:t>
            </a: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0"/>
                <a:sym typeface="Poppins"/>
              </a:rPr>
              <a:t>）</a:t>
            </a:r>
            <a:endParaRPr sz="900" dirty="0">
              <a:solidFill>
                <a:srgbClr val="153359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  <a:cs typeface="Poppins" pitchFamily="2" charset="0"/>
            </a:endParaRPr>
          </a:p>
          <a:p>
            <a:pPr marL="171450" lvl="0" indent="-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</a:pP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0"/>
                <a:sym typeface="Poppins"/>
              </a:rPr>
              <a:t>Data Relationship Management (End-to-End)</a:t>
            </a:r>
            <a:endParaRPr sz="900" dirty="0">
              <a:solidFill>
                <a:srgbClr val="153359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  <a:cs typeface="Poppins" pitchFamily="2" charset="0"/>
            </a:endParaRPr>
          </a:p>
          <a:p>
            <a:pPr marL="0" lvl="0" indent="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 err="1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0"/>
                <a:sym typeface="Poppins"/>
              </a:rPr>
              <a:t>數據關係管理</a:t>
            </a: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0"/>
                <a:sym typeface="Poppins"/>
              </a:rPr>
              <a:t> (</a:t>
            </a:r>
            <a:r>
              <a:rPr lang="en-US" sz="900" dirty="0" err="1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0"/>
                <a:sym typeface="Poppins"/>
              </a:rPr>
              <a:t>端對端</a:t>
            </a: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0"/>
                <a:sym typeface="Poppins"/>
              </a:rPr>
              <a:t>)</a:t>
            </a:r>
            <a:endParaRPr sz="900" dirty="0">
              <a:solidFill>
                <a:srgbClr val="153359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  <a:cs typeface="Poppins" pitchFamily="2" charset="0"/>
              <a:sym typeface="Poppins"/>
            </a:endParaRPr>
          </a:p>
          <a:p>
            <a:pPr marL="171450" lvl="0" indent="-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</a:pP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0"/>
                <a:sym typeface="Poppins"/>
              </a:rPr>
              <a:t>Security, Compliance, SOP</a:t>
            </a:r>
            <a:endParaRPr sz="900" dirty="0">
              <a:solidFill>
                <a:srgbClr val="153359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  <a:cs typeface="Poppins" pitchFamily="2" charset="0"/>
              <a:sym typeface="Poppins"/>
            </a:endParaRPr>
          </a:p>
          <a:p>
            <a:pPr marL="17145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 err="1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0"/>
                <a:sym typeface="Poppins"/>
              </a:rPr>
              <a:t>法規、安全、流程</a:t>
            </a:r>
            <a:endParaRPr sz="900" dirty="0">
              <a:solidFill>
                <a:srgbClr val="153359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  <a:cs typeface="Poppins" pitchFamily="2" charset="0"/>
              <a:sym typeface="Poppins"/>
            </a:endParaRPr>
          </a:p>
        </p:txBody>
      </p:sp>
      <p:sp>
        <p:nvSpPr>
          <p:cNvPr id="421" name="Google Shape;421;p13"/>
          <p:cNvSpPr/>
          <p:nvPr/>
        </p:nvSpPr>
        <p:spPr>
          <a:xfrm>
            <a:off x="4497543" y="3597177"/>
            <a:ext cx="3354686" cy="2254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0" lvl="0" indent="-120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</a:pP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Distributed Heterogeneous Network (IoT) (Support Private Network, Private Cloud, Hybrid Cloud, Multi-Cloud), Carrier Standard (Network Management) </a:t>
            </a:r>
          </a:p>
          <a:p>
            <a:pPr marL="134938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</a:pPr>
            <a:r>
              <a:rPr lang="en-US" sz="900" dirty="0" err="1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分佈式異構網絡</a:t>
            </a: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 (IoT)  (</a:t>
            </a:r>
            <a:r>
              <a:rPr lang="en-US" sz="900" dirty="0" err="1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支持專網、私有雲、混合雲、多雲</a:t>
            </a: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)、</a:t>
            </a:r>
            <a:r>
              <a:rPr lang="en-US" sz="900" dirty="0" err="1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營運商標準</a:t>
            </a: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 (</a:t>
            </a:r>
            <a:r>
              <a:rPr lang="en-US" sz="900" dirty="0" err="1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網管</a:t>
            </a: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)</a:t>
            </a:r>
            <a:endParaRPr sz="900" dirty="0">
              <a:solidFill>
                <a:srgbClr val="153359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</a:endParaRPr>
          </a:p>
          <a:p>
            <a:pPr marL="127000" lvl="0" indent="-120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</a:pP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Interconnected Everything and their Correlations (Cause &amp; Effect) </a:t>
            </a:r>
          </a:p>
          <a:p>
            <a:pPr marL="134938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</a:pPr>
            <a:r>
              <a:rPr lang="en-US" sz="900" dirty="0" err="1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萬物互聯及其關聯性</a:t>
            </a: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  (</a:t>
            </a:r>
            <a:r>
              <a:rPr lang="en-US" sz="900" dirty="0" err="1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因果</a:t>
            </a: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)</a:t>
            </a:r>
            <a:endParaRPr sz="900" dirty="0">
              <a:solidFill>
                <a:srgbClr val="153359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</a:endParaRPr>
          </a:p>
          <a:p>
            <a:pPr marL="127000" lvl="0" indent="-120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</a:pP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Convergence of Information Protocol and Full Perception</a:t>
            </a:r>
            <a:endParaRPr sz="900" dirty="0">
              <a:solidFill>
                <a:srgbClr val="153359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</a:endParaRPr>
          </a:p>
          <a:p>
            <a:pPr marL="0" lvl="0" indent="1143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 err="1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全信息協議和全感知融合</a:t>
            </a:r>
            <a:endParaRPr sz="900" dirty="0">
              <a:solidFill>
                <a:srgbClr val="153359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</a:endParaRPr>
          </a:p>
          <a:p>
            <a:pPr marL="127000" lvl="0" indent="-120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</a:pP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Frequency / Probability Statistics (200 </a:t>
            </a:r>
            <a:r>
              <a:rPr lang="en-US" sz="900" dirty="0" err="1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ms</a:t>
            </a: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)</a:t>
            </a:r>
            <a:endParaRPr sz="900" dirty="0">
              <a:solidFill>
                <a:srgbClr val="153359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  <a:cs typeface="Poppins"/>
              <a:sym typeface="Poppins"/>
            </a:endParaRPr>
          </a:p>
          <a:p>
            <a:pPr marL="0" lvl="0" indent="1143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 err="1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頻率</a:t>
            </a: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 / </a:t>
            </a:r>
            <a:r>
              <a:rPr lang="en-US" sz="900" dirty="0" err="1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機率統計</a:t>
            </a: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 </a:t>
            </a: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(200 </a:t>
            </a:r>
            <a:r>
              <a:rPr lang="en-US" sz="900" dirty="0" err="1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ms</a:t>
            </a: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)</a:t>
            </a:r>
            <a:endParaRPr sz="900" dirty="0">
              <a:solidFill>
                <a:srgbClr val="153359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  <a:cs typeface="Poppins"/>
              <a:sym typeface="Poppins"/>
            </a:endParaRPr>
          </a:p>
        </p:txBody>
      </p:sp>
      <p:sp>
        <p:nvSpPr>
          <p:cNvPr id="423" name="Google Shape;423;p13"/>
          <p:cNvSpPr/>
          <p:nvPr/>
        </p:nvSpPr>
        <p:spPr>
          <a:xfrm>
            <a:off x="8713850" y="3597177"/>
            <a:ext cx="3102600" cy="206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975" lvl="0" indent="-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</a:pP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Biomolecular Neural Structure</a:t>
            </a:r>
            <a:endParaRPr sz="900" dirty="0">
              <a:solidFill>
                <a:srgbClr val="153359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</a:endParaRPr>
          </a:p>
          <a:p>
            <a:pPr marL="9525" lvl="0" indent="1619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Poppins"/>
              <a:buNone/>
            </a:pPr>
            <a:r>
              <a:rPr lang="en-US" sz="900" dirty="0" err="1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生物神經結構</a:t>
            </a:r>
            <a:endParaRPr sz="900" dirty="0">
              <a:solidFill>
                <a:srgbClr val="153359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</a:endParaRPr>
          </a:p>
          <a:p>
            <a:pPr marL="180975" lvl="0" indent="-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</a:pP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Identity - Biological, Behavior, Emotion, etc.</a:t>
            </a:r>
            <a:endParaRPr sz="900" dirty="0">
              <a:solidFill>
                <a:srgbClr val="153359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</a:endParaRPr>
          </a:p>
          <a:p>
            <a:pPr marL="9525" lvl="0" indent="1619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Poppins"/>
              <a:buNone/>
            </a:pPr>
            <a:r>
              <a:rPr lang="en-US" sz="900" dirty="0" err="1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特徵</a:t>
            </a: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 – </a:t>
            </a:r>
            <a:r>
              <a:rPr lang="en-US" sz="900" dirty="0" err="1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生物</a:t>
            </a: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 、</a:t>
            </a:r>
            <a:r>
              <a:rPr lang="en-US" sz="900" dirty="0" err="1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行為、情感等</a:t>
            </a:r>
            <a:endParaRPr sz="900" dirty="0">
              <a:solidFill>
                <a:srgbClr val="153359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</a:endParaRPr>
          </a:p>
          <a:p>
            <a:pPr marL="180975" lvl="0" indent="-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</a:pP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Definition – Active-Passive, Correlation, Understanding, Knowledge Base, Logic</a:t>
            </a:r>
            <a:endParaRPr sz="900" dirty="0">
              <a:solidFill>
                <a:srgbClr val="153359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</a:endParaRPr>
          </a:p>
          <a:p>
            <a:pPr marL="17145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Poppins"/>
              <a:buNone/>
            </a:pPr>
            <a:r>
              <a:rPr lang="en-US" sz="900" dirty="0" err="1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定義</a:t>
            </a: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 – </a:t>
            </a:r>
            <a:r>
              <a:rPr lang="en-US" sz="900" dirty="0" err="1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主被、關聯、理解、智庫、邏輯</a:t>
            </a:r>
            <a:endParaRPr sz="900" dirty="0">
              <a:solidFill>
                <a:srgbClr val="153359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</a:endParaRPr>
          </a:p>
          <a:p>
            <a:pPr marL="180975" lvl="0" indent="-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</a:pP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Bio-Linguistic / Text Convergence (NLP)</a:t>
            </a:r>
            <a:endParaRPr sz="900" dirty="0">
              <a:solidFill>
                <a:srgbClr val="153359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</a:endParaRPr>
          </a:p>
          <a:p>
            <a:pPr marL="17145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en-US" sz="900" dirty="0" err="1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生物語言</a:t>
            </a: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 / </a:t>
            </a:r>
            <a:r>
              <a:rPr lang="en-US" sz="900" dirty="0" err="1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文本等融合</a:t>
            </a: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 </a:t>
            </a: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(NLP)</a:t>
            </a:r>
            <a:endParaRPr sz="900" dirty="0">
              <a:solidFill>
                <a:srgbClr val="153359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  <a:cs typeface="Poppins"/>
              <a:sym typeface="Poppins"/>
            </a:endParaRPr>
          </a:p>
        </p:txBody>
      </p:sp>
      <p:sp>
        <p:nvSpPr>
          <p:cNvPr id="3" name="Google Shape;411;p12">
            <a:extLst>
              <a:ext uri="{FF2B5EF4-FFF2-40B4-BE49-F238E27FC236}">
                <a16:creationId xmlns:a16="http://schemas.microsoft.com/office/drawing/2014/main" id="{867206EB-E226-7252-58D2-63B9ECFB2A67}"/>
              </a:ext>
            </a:extLst>
          </p:cNvPr>
          <p:cNvSpPr txBox="1"/>
          <p:nvPr/>
        </p:nvSpPr>
        <p:spPr>
          <a:xfrm>
            <a:off x="668298" y="434673"/>
            <a:ext cx="10207403" cy="78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800" b="1" dirty="0">
                <a:solidFill>
                  <a:srgbClr val="0C3684"/>
                </a:solidFill>
                <a:latin typeface="Poppins SemiBold" pitchFamily="2" charset="0"/>
                <a:cs typeface="Poppins SemiBold" pitchFamily="2" charset="0"/>
                <a:sym typeface="Poppins"/>
              </a:rPr>
              <a:t>Technology</a:t>
            </a:r>
            <a:r>
              <a:rPr lang="en-US" sz="2800" b="1" u="none" strike="noStrike" cap="none" dirty="0">
                <a:solidFill>
                  <a:srgbClr val="0C3684"/>
                </a:solidFill>
                <a:latin typeface="Poppins SemiBold" pitchFamily="2" charset="0"/>
                <a:ea typeface="Poppins"/>
                <a:cs typeface="Poppins SemiBold" pitchFamily="2" charset="0"/>
                <a:sym typeface="Poppins"/>
              </a:rPr>
              <a:t> Backbone</a:t>
            </a:r>
            <a:endParaRPr sz="2800" b="1" dirty="0">
              <a:solidFill>
                <a:srgbClr val="0C3684"/>
              </a:solidFill>
              <a:latin typeface="Poppins SemiBold" pitchFamily="2" charset="0"/>
              <a:cs typeface="Poppins SemiBold" pitchFamily="2" charset="0"/>
            </a:endParaRPr>
          </a:p>
          <a:p>
            <a:pPr marL="0" marR="0" lvl="0" indent="0" algn="l" rtl="0">
              <a:spcBef>
                <a:spcPts val="50"/>
              </a:spcBef>
              <a:spcAft>
                <a:spcPts val="0"/>
              </a:spcAft>
              <a:buClr>
                <a:srgbClr val="7B7B7B"/>
              </a:buClr>
              <a:buSzPts val="2000"/>
              <a:buFont typeface="Arial"/>
              <a:buNone/>
            </a:pPr>
            <a:r>
              <a:rPr lang="en-US" sz="2000" u="none" strike="noStrike" cap="none" spc="300" dirty="0" err="1">
                <a:solidFill>
                  <a:srgbClr val="7B7B7B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"/>
                <a:sym typeface="Poppins"/>
              </a:rPr>
              <a:t>核心技術</a:t>
            </a:r>
            <a:endParaRPr sz="2000" u="none" strike="noStrike" cap="none" spc="300" dirty="0">
              <a:solidFill>
                <a:srgbClr val="7B7B7B"/>
              </a:solidFill>
              <a:latin typeface="Noto Sans CJK SC Medium" panose="020B0500000000000000" pitchFamily="34" charset="-128"/>
              <a:ea typeface="Noto Sans CJK SC Medium" panose="020B0500000000000000" pitchFamily="34" charset="-128"/>
              <a:cs typeface="Poppins"/>
              <a:sym typeface="Poppin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5428160-0BFE-794C-9AF5-F8956120B5E7}"/>
              </a:ext>
            </a:extLst>
          </p:cNvPr>
          <p:cNvSpPr/>
          <p:nvPr/>
        </p:nvSpPr>
        <p:spPr>
          <a:xfrm>
            <a:off x="0" y="1364708"/>
            <a:ext cx="12192000" cy="2017487"/>
          </a:xfrm>
          <a:prstGeom prst="rect">
            <a:avLst/>
          </a:prstGeom>
          <a:solidFill>
            <a:srgbClr val="0C36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9486BAE-6682-B543-B47A-F20FE0FA5D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6605"/>
                    </a14:imgEffect>
                    <a14:imgEffect>
                      <a14:saturation sat="0"/>
                    </a14:imgEffect>
                    <a14:imgEffect>
                      <a14:brightnessContrast bright="-67000"/>
                    </a14:imgEffect>
                  </a14:imgLayer>
                </a14:imgProps>
              </a:ext>
            </a:extLst>
          </a:blip>
          <a:srcRect l="1566" t="43605" b="23598"/>
          <a:stretch/>
        </p:blipFill>
        <p:spPr>
          <a:xfrm>
            <a:off x="0" y="1370025"/>
            <a:ext cx="12192000" cy="2017487"/>
          </a:xfrm>
          <a:prstGeom prst="rect">
            <a:avLst/>
          </a:prstGeom>
        </p:spPr>
      </p:pic>
      <p:cxnSp>
        <p:nvCxnSpPr>
          <p:cNvPr id="17" name="Google Shape;416;p13">
            <a:extLst>
              <a:ext uri="{FF2B5EF4-FFF2-40B4-BE49-F238E27FC236}">
                <a16:creationId xmlns:a16="http://schemas.microsoft.com/office/drawing/2014/main" id="{ADC23C1E-F8CD-BB4D-A25B-E50DCB48DEF0}"/>
              </a:ext>
            </a:extLst>
          </p:cNvPr>
          <p:cNvCxnSpPr>
            <a:cxnSpLocks/>
          </p:cNvCxnSpPr>
          <p:nvPr/>
        </p:nvCxnSpPr>
        <p:spPr>
          <a:xfrm>
            <a:off x="4085557" y="1764774"/>
            <a:ext cx="0" cy="3368198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8" name="Google Shape;417;p13">
            <a:extLst>
              <a:ext uri="{FF2B5EF4-FFF2-40B4-BE49-F238E27FC236}">
                <a16:creationId xmlns:a16="http://schemas.microsoft.com/office/drawing/2014/main" id="{1A89042D-2D51-F24E-A92B-065A1F335A4B}"/>
              </a:ext>
            </a:extLst>
          </p:cNvPr>
          <p:cNvCxnSpPr>
            <a:cxnSpLocks/>
          </p:cNvCxnSpPr>
          <p:nvPr/>
        </p:nvCxnSpPr>
        <p:spPr>
          <a:xfrm>
            <a:off x="8152071" y="1764774"/>
            <a:ext cx="0" cy="3348038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05CDE5C0-A422-A143-91E7-5B2D1C16F9D7}"/>
              </a:ext>
            </a:extLst>
          </p:cNvPr>
          <p:cNvSpPr/>
          <p:nvPr/>
        </p:nvSpPr>
        <p:spPr>
          <a:xfrm>
            <a:off x="700904" y="2919753"/>
            <a:ext cx="2683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chemeClr val="accent1"/>
                </a:solidFill>
                <a:latin typeface="Poppins Medium" pitchFamily="2" charset="0"/>
                <a:ea typeface="Poppins"/>
                <a:cs typeface="Poppins Medium" pitchFamily="2" charset="0"/>
                <a:sym typeface="Poppins"/>
              </a:rPr>
              <a:t>STRUCTURE</a:t>
            </a:r>
            <a:r>
              <a:rPr lang="en-US" altLang="zh-TW" dirty="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altLang="zh-TW" sz="1600" dirty="0" err="1">
                <a:solidFill>
                  <a:schemeClr val="accent1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Arial"/>
                <a:sym typeface="Arial"/>
              </a:rPr>
              <a:t>組</a:t>
            </a:r>
            <a:r>
              <a:rPr lang="en-US" altLang="zh-TW" sz="1600" dirty="0">
                <a:solidFill>
                  <a:schemeClr val="accent1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Arial"/>
                <a:sym typeface="Arial"/>
              </a:rPr>
              <a:t> </a:t>
            </a:r>
            <a:r>
              <a:rPr lang="en-US" altLang="zh-TW" sz="1600" dirty="0" err="1">
                <a:solidFill>
                  <a:schemeClr val="accent1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Arial"/>
                <a:sym typeface="Arial"/>
              </a:rPr>
              <a:t>織</a:t>
            </a:r>
            <a:r>
              <a:rPr lang="en-US" altLang="zh-TW" sz="1600" dirty="0">
                <a:solidFill>
                  <a:schemeClr val="accent1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Arial"/>
                <a:sym typeface="Arial"/>
              </a:rPr>
              <a:t> (</a:t>
            </a:r>
            <a:r>
              <a:rPr lang="en-US" altLang="zh-TW" sz="1600" dirty="0" err="1">
                <a:solidFill>
                  <a:schemeClr val="accent1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Arial"/>
                <a:sym typeface="Arial"/>
              </a:rPr>
              <a:t>社</a:t>
            </a:r>
            <a:r>
              <a:rPr lang="en-US" altLang="zh-TW" sz="1600" dirty="0">
                <a:solidFill>
                  <a:schemeClr val="accent1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Arial"/>
                <a:sym typeface="Arial"/>
              </a:rPr>
              <a:t> </a:t>
            </a:r>
            <a:r>
              <a:rPr lang="en-US" altLang="zh-TW" sz="1600" dirty="0" err="1">
                <a:solidFill>
                  <a:schemeClr val="accent1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Arial"/>
                <a:sym typeface="Arial"/>
              </a:rPr>
              <a:t>會</a:t>
            </a:r>
            <a:r>
              <a:rPr lang="en-US" altLang="zh-TW" sz="1600" dirty="0">
                <a:solidFill>
                  <a:schemeClr val="accent1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Arial"/>
                <a:sym typeface="Arial"/>
              </a:rPr>
              <a:t>)</a:t>
            </a:r>
            <a:endParaRPr lang="zh-TW" altLang="en-US" dirty="0">
              <a:solidFill>
                <a:schemeClr val="accent1"/>
              </a:solidFill>
              <a:latin typeface="Noto Sans CJK SC Medium" panose="020B0500000000000000" pitchFamily="34" charset="-128"/>
              <a:ea typeface="Noto Sans CJK SC Medium" panose="020B0500000000000000" pitchFamily="34" charset="-128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8557B467-05B1-0A4F-8056-A3F70909F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2035" y="1862563"/>
            <a:ext cx="540000" cy="5400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13B18EFE-7186-DE4A-8A52-79E5EB395B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7996" y="1862563"/>
            <a:ext cx="540000" cy="54000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75A7ADFD-A339-F347-8C85-1CD127765D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2778" y="1862563"/>
            <a:ext cx="540000" cy="54000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BBB96D92-F389-B643-993D-18662D669CF7}"/>
              </a:ext>
            </a:extLst>
          </p:cNvPr>
          <p:cNvSpPr/>
          <p:nvPr/>
        </p:nvSpPr>
        <p:spPr>
          <a:xfrm>
            <a:off x="5204581" y="2919753"/>
            <a:ext cx="1766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accent1"/>
              </a:buClr>
              <a:buSzPts val="1400"/>
            </a:pPr>
            <a:r>
              <a:rPr lang="en-US" altLang="zh-TW" dirty="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PHYSICAL </a:t>
            </a:r>
            <a:r>
              <a:rPr lang="zh-TW" altLang="en-US" sz="1600" dirty="0">
                <a:solidFill>
                  <a:schemeClr val="accent1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Arial"/>
                <a:sym typeface="Arial"/>
              </a:rPr>
              <a:t>物 理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349B7A4-F9EA-4A46-BF3B-7F7A54804BA2}"/>
              </a:ext>
            </a:extLst>
          </p:cNvPr>
          <p:cNvSpPr/>
          <p:nvPr/>
        </p:nvSpPr>
        <p:spPr>
          <a:xfrm>
            <a:off x="9151564" y="2919753"/>
            <a:ext cx="2040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accent1"/>
              </a:buClr>
              <a:buSzPts val="1400"/>
            </a:pPr>
            <a:r>
              <a:rPr lang="en-US" altLang="zh-TW" dirty="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BIOLOGICAL </a:t>
            </a:r>
            <a:r>
              <a:rPr lang="zh-TW" altLang="en-US" sz="1600" dirty="0">
                <a:solidFill>
                  <a:schemeClr val="accent1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Arial"/>
                <a:sym typeface="Arial"/>
              </a:rPr>
              <a:t>生 物</a:t>
            </a: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70833461-D823-5245-9B88-BDBF596D409E}"/>
              </a:ext>
            </a:extLst>
          </p:cNvPr>
          <p:cNvSpPr txBox="1">
            <a:spLocks/>
          </p:cNvSpPr>
          <p:nvPr/>
        </p:nvSpPr>
        <p:spPr>
          <a:xfrm>
            <a:off x="11585404" y="6365464"/>
            <a:ext cx="330200" cy="203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rgbClr val="092750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</a:rPr>
              <a:t>8</a:t>
            </a:r>
            <a:endParaRPr lang="en-PT" sz="1100">
              <a:solidFill>
                <a:srgbClr val="092750"/>
              </a:solidFill>
              <a:latin typeface="Noto Sans CJK SC Medium" panose="020B0500000000000000" pitchFamily="34" charset="-128"/>
              <a:ea typeface="Noto Sans CJK SC Medium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3287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59;p91">
            <a:extLst>
              <a:ext uri="{FF2B5EF4-FFF2-40B4-BE49-F238E27FC236}">
                <a16:creationId xmlns:a16="http://schemas.microsoft.com/office/drawing/2014/main" id="{9C65447B-A60F-0B48-B0F4-1C731E01D8BC}"/>
              </a:ext>
            </a:extLst>
          </p:cNvPr>
          <p:cNvSpPr/>
          <p:nvPr/>
        </p:nvSpPr>
        <p:spPr>
          <a:xfrm flipV="1">
            <a:off x="0" y="2383173"/>
            <a:ext cx="12192000" cy="4497979"/>
          </a:xfrm>
          <a:prstGeom prst="rect">
            <a:avLst/>
          </a:prstGeom>
          <a:solidFill>
            <a:srgbClr val="DBDBDB">
              <a:alpha val="1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373737"/>
              </a:solidFill>
            </a:endParaRPr>
          </a:p>
        </p:txBody>
      </p:sp>
      <p:sp>
        <p:nvSpPr>
          <p:cNvPr id="25" name="Google Shape;1360;p91">
            <a:extLst>
              <a:ext uri="{FF2B5EF4-FFF2-40B4-BE49-F238E27FC236}">
                <a16:creationId xmlns:a16="http://schemas.microsoft.com/office/drawing/2014/main" id="{6E0C533D-A019-D842-9C8E-0FD92A183182}"/>
              </a:ext>
            </a:extLst>
          </p:cNvPr>
          <p:cNvSpPr/>
          <p:nvPr/>
        </p:nvSpPr>
        <p:spPr>
          <a:xfrm>
            <a:off x="0" y="1370026"/>
            <a:ext cx="12192000" cy="1013148"/>
          </a:xfrm>
          <a:prstGeom prst="rect">
            <a:avLst/>
          </a:prstGeom>
          <a:solidFill>
            <a:srgbClr val="0927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373737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5CDE5C0-A422-A143-91E7-5B2D1C16F9D7}"/>
              </a:ext>
            </a:extLst>
          </p:cNvPr>
          <p:cNvSpPr/>
          <p:nvPr/>
        </p:nvSpPr>
        <p:spPr>
          <a:xfrm>
            <a:off x="1281311" y="2383173"/>
            <a:ext cx="1673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accent1"/>
              </a:buClr>
              <a:buSzPts val="1400"/>
            </a:pPr>
            <a:r>
              <a:rPr lang="en-US" altLang="zh-TW" dirty="0">
                <a:solidFill>
                  <a:srgbClr val="092750"/>
                </a:solidFill>
                <a:latin typeface="Poppins Medium" pitchFamily="2" charset="0"/>
                <a:ea typeface="Poppins"/>
                <a:cs typeface="Poppins Medium" pitchFamily="2" charset="0"/>
                <a:sym typeface="Poppins"/>
              </a:rPr>
              <a:t>COMPLIANCE</a:t>
            </a:r>
            <a:endParaRPr lang="en-US" altLang="zh-TW" dirty="0">
              <a:solidFill>
                <a:srgbClr val="092750"/>
              </a:solidFill>
              <a:latin typeface="Poppins Medium" pitchFamily="2" charset="0"/>
              <a:cs typeface="Poppins Medium" pitchFamily="2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BB96D92-F389-B643-993D-18662D669CF7}"/>
              </a:ext>
            </a:extLst>
          </p:cNvPr>
          <p:cNvSpPr/>
          <p:nvPr/>
        </p:nvSpPr>
        <p:spPr>
          <a:xfrm>
            <a:off x="5125929" y="2383173"/>
            <a:ext cx="1991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accent1"/>
              </a:buClr>
              <a:buSzPts val="1400"/>
            </a:pPr>
            <a:r>
              <a:rPr lang="en-US" altLang="zh-TW" dirty="0">
                <a:solidFill>
                  <a:srgbClr val="092750"/>
                </a:solidFill>
                <a:latin typeface="Poppins Medium" pitchFamily="2" charset="0"/>
                <a:ea typeface="Poppins"/>
                <a:cs typeface="Poppins Medium" pitchFamily="2" charset="0"/>
                <a:sym typeface="Poppins"/>
              </a:rPr>
              <a:t>UNIFIED CX &amp; EX</a:t>
            </a:r>
            <a:endParaRPr lang="en-US" altLang="zh-TW" dirty="0">
              <a:solidFill>
                <a:srgbClr val="092750"/>
              </a:solidFill>
              <a:latin typeface="Poppins Medium" pitchFamily="2" charset="0"/>
              <a:cs typeface="Poppins Medium" pitchFamily="2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349B7A4-F9EA-4A46-BF3B-7F7A54804BA2}"/>
              </a:ext>
            </a:extLst>
          </p:cNvPr>
          <p:cNvSpPr/>
          <p:nvPr/>
        </p:nvSpPr>
        <p:spPr>
          <a:xfrm>
            <a:off x="8794234" y="2383173"/>
            <a:ext cx="2941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accent1"/>
              </a:buClr>
              <a:buSzPts val="1400"/>
            </a:pPr>
            <a:r>
              <a:rPr lang="en-US" altLang="zh-TW" dirty="0">
                <a:solidFill>
                  <a:srgbClr val="092750"/>
                </a:solidFill>
                <a:latin typeface="Poppins Medium" pitchFamily="2" charset="0"/>
                <a:ea typeface="Poppins"/>
                <a:cs typeface="Poppins Medium" pitchFamily="2" charset="0"/>
                <a:sym typeface="Poppins"/>
              </a:rPr>
              <a:t>VISIBILITY &amp; EVALUATION</a:t>
            </a:r>
            <a:endParaRPr lang="en-US" altLang="zh-TW" dirty="0">
              <a:solidFill>
                <a:srgbClr val="092750"/>
              </a:solidFill>
              <a:latin typeface="Poppins Medium" pitchFamily="2" charset="0"/>
              <a:cs typeface="Poppins Medium" pitchFamily="2" charset="0"/>
            </a:endParaRPr>
          </a:p>
        </p:txBody>
      </p:sp>
      <p:sp>
        <p:nvSpPr>
          <p:cNvPr id="20" name="Google Shape;411;p12">
            <a:extLst>
              <a:ext uri="{FF2B5EF4-FFF2-40B4-BE49-F238E27FC236}">
                <a16:creationId xmlns:a16="http://schemas.microsoft.com/office/drawing/2014/main" id="{2950D4A7-BF72-9440-B788-C23704ABD5B5}"/>
              </a:ext>
            </a:extLst>
          </p:cNvPr>
          <p:cNvSpPr txBox="1"/>
          <p:nvPr/>
        </p:nvSpPr>
        <p:spPr>
          <a:xfrm>
            <a:off x="668298" y="434670"/>
            <a:ext cx="10207403" cy="78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800" b="1" dirty="0">
                <a:solidFill>
                  <a:srgbClr val="0C3684"/>
                </a:solidFill>
                <a:latin typeface="Poppins SemiBold" pitchFamily="2" charset="0"/>
                <a:cs typeface="Poppins SemiBold" pitchFamily="2" charset="0"/>
                <a:sym typeface="Poppins"/>
              </a:rPr>
              <a:t>Core Capabilities</a:t>
            </a:r>
            <a:endParaRPr sz="2800" b="1" dirty="0">
              <a:solidFill>
                <a:srgbClr val="0C3684"/>
              </a:solidFill>
              <a:latin typeface="Poppins SemiBold" pitchFamily="2" charset="0"/>
              <a:cs typeface="Poppins SemiBold" pitchFamily="2" charset="0"/>
            </a:endParaRPr>
          </a:p>
          <a:p>
            <a:pPr marL="0" marR="0" lvl="0" indent="0" algn="l" rtl="0">
              <a:spcBef>
                <a:spcPts val="50"/>
              </a:spcBef>
              <a:spcAft>
                <a:spcPts val="0"/>
              </a:spcAft>
              <a:buClr>
                <a:srgbClr val="7B7B7B"/>
              </a:buClr>
              <a:buSzPts val="2000"/>
              <a:buFont typeface="Arial"/>
              <a:buNone/>
            </a:pPr>
            <a:r>
              <a:rPr lang="en-US" sz="2000" u="none" strike="noStrike" cap="none" spc="300" dirty="0" err="1">
                <a:solidFill>
                  <a:srgbClr val="7B7B7B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"/>
                <a:sym typeface="Poppins"/>
              </a:rPr>
              <a:t>核心能力</a:t>
            </a:r>
            <a:endParaRPr sz="2000" u="none" strike="noStrike" cap="none" spc="300" dirty="0">
              <a:solidFill>
                <a:srgbClr val="7B7B7B"/>
              </a:solidFill>
              <a:latin typeface="Noto Sans CJK SC Medium" panose="020B0500000000000000" pitchFamily="34" charset="-128"/>
              <a:ea typeface="Noto Sans CJK SC Medium" panose="020B0500000000000000" pitchFamily="34" charset="-128"/>
              <a:cs typeface="Poppins"/>
              <a:sym typeface="Poppins"/>
            </a:endParaRPr>
          </a:p>
        </p:txBody>
      </p:sp>
      <p:sp>
        <p:nvSpPr>
          <p:cNvPr id="23" name="Google Shape;431;p13">
            <a:extLst>
              <a:ext uri="{FF2B5EF4-FFF2-40B4-BE49-F238E27FC236}">
                <a16:creationId xmlns:a16="http://schemas.microsoft.com/office/drawing/2014/main" id="{09B0CB16-4F0C-5F4E-8E4B-E62974395115}"/>
              </a:ext>
            </a:extLst>
          </p:cNvPr>
          <p:cNvSpPr/>
          <p:nvPr/>
        </p:nvSpPr>
        <p:spPr>
          <a:xfrm>
            <a:off x="8713849" y="2812069"/>
            <a:ext cx="3102601" cy="2286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57188" lvl="0" indent="-179388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800"/>
              <a:buChar char="•"/>
            </a:pP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Communication &amp; Information Sync.</a:t>
            </a:r>
          </a:p>
          <a:p>
            <a:pPr marL="17780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800"/>
              <a:tabLst>
                <a:tab pos="344488" algn="l"/>
              </a:tabLst>
            </a:pP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	</a:t>
            </a:r>
            <a:r>
              <a:rPr lang="en-US" sz="900" dirty="0" err="1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通信和信息同步</a:t>
            </a:r>
            <a:endParaRPr sz="900" dirty="0">
              <a:solidFill>
                <a:srgbClr val="153359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</a:endParaRPr>
          </a:p>
          <a:p>
            <a:pPr marL="357188" lvl="0" indent="-179388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800"/>
              <a:buChar char="•"/>
            </a:pP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Human-Machine Collaboration</a:t>
            </a:r>
          </a:p>
          <a:p>
            <a:pPr marL="17780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800"/>
              <a:tabLst>
                <a:tab pos="344488" algn="l"/>
              </a:tabLst>
            </a:pP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	</a:t>
            </a:r>
            <a:r>
              <a:rPr lang="en-US" sz="900" dirty="0" err="1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人機協同</a:t>
            </a:r>
            <a:endParaRPr sz="900" dirty="0">
              <a:solidFill>
                <a:srgbClr val="153359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</a:endParaRPr>
          </a:p>
          <a:p>
            <a:pPr marL="357188" lvl="0" indent="-179388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800"/>
              <a:buChar char="•"/>
            </a:pP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BI, AI, and Automation</a:t>
            </a:r>
          </a:p>
          <a:p>
            <a:pPr marL="17780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800"/>
              <a:tabLst>
                <a:tab pos="344488" algn="l"/>
              </a:tabLst>
            </a:pPr>
            <a:r>
              <a:rPr lang="en-HK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	</a:t>
            </a:r>
            <a:r>
              <a:rPr lang="en-HK" sz="900" dirty="0" err="1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商業智能</a:t>
            </a:r>
            <a:r>
              <a:rPr lang="en-HK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 (BI)、</a:t>
            </a:r>
            <a:r>
              <a:rPr lang="en-HK" sz="900" dirty="0" err="1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人工智能和自動化</a:t>
            </a:r>
            <a:endParaRPr sz="900" dirty="0">
              <a:solidFill>
                <a:srgbClr val="153359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</a:endParaRPr>
          </a:p>
          <a:p>
            <a:pPr marL="357188" lvl="0" indent="-179388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800"/>
              <a:buChar char="•"/>
            </a:pP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Real-time Visibility &amp; Monitoring</a:t>
            </a:r>
          </a:p>
          <a:p>
            <a:pPr marL="17780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800"/>
              <a:tabLst>
                <a:tab pos="344488" algn="l"/>
              </a:tabLst>
            </a:pP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	</a:t>
            </a:r>
            <a:r>
              <a:rPr lang="en-US" sz="900" dirty="0" err="1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實時可見性和監空</a:t>
            </a:r>
            <a:endParaRPr sz="900" dirty="0">
              <a:solidFill>
                <a:srgbClr val="153359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  <a:cs typeface="Poppins"/>
              <a:sym typeface="Poppin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792664C-FE2F-A847-9D75-EF80913E2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0148" y="1851656"/>
            <a:ext cx="450000" cy="450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0B77CE4-BF91-3343-9469-03B62C8F2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6554" y="1851656"/>
            <a:ext cx="450000" cy="4500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9D5F93EF-9147-5F42-B330-05AC95285235}"/>
              </a:ext>
            </a:extLst>
          </p:cNvPr>
          <p:cNvSpPr/>
          <p:nvPr/>
        </p:nvSpPr>
        <p:spPr>
          <a:xfrm>
            <a:off x="491477" y="2162287"/>
            <a:ext cx="3253525" cy="220886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102D98B3-E202-F243-BCB8-C94F727691CA}"/>
              </a:ext>
            </a:extLst>
          </p:cNvPr>
          <p:cNvSpPr/>
          <p:nvPr/>
        </p:nvSpPr>
        <p:spPr>
          <a:xfrm>
            <a:off x="4497543" y="2166257"/>
            <a:ext cx="3248023" cy="251458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D1F7018A-86E8-4249-8EB2-BB860B23979C}"/>
              </a:ext>
            </a:extLst>
          </p:cNvPr>
          <p:cNvSpPr/>
          <p:nvPr/>
        </p:nvSpPr>
        <p:spPr>
          <a:xfrm>
            <a:off x="8713848" y="2166257"/>
            <a:ext cx="3102601" cy="251457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Google Shape;426;p13">
            <a:extLst>
              <a:ext uri="{FF2B5EF4-FFF2-40B4-BE49-F238E27FC236}">
                <a16:creationId xmlns:a16="http://schemas.microsoft.com/office/drawing/2014/main" id="{7843AF3B-CFDC-3545-9762-6573ECEBBAD8}"/>
              </a:ext>
            </a:extLst>
          </p:cNvPr>
          <p:cNvSpPr/>
          <p:nvPr/>
        </p:nvSpPr>
        <p:spPr>
          <a:xfrm>
            <a:off x="491478" y="2812069"/>
            <a:ext cx="3253525" cy="3485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>
                <a:solidFill>
                  <a:srgbClr val="153359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"/>
                <a:sym typeface="Poppins"/>
              </a:rPr>
              <a:t>Carrier Standard </a:t>
            </a:r>
            <a:r>
              <a:rPr lang="en-US" sz="1000" b="1" dirty="0" err="1">
                <a:solidFill>
                  <a:srgbClr val="153359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"/>
                <a:sym typeface="Poppins"/>
              </a:rPr>
              <a:t>電信商標準</a:t>
            </a:r>
            <a:endParaRPr sz="1000" b="1" dirty="0">
              <a:solidFill>
                <a:srgbClr val="153359"/>
              </a:solidFill>
              <a:latin typeface="Noto Sans CJK SC Medium" panose="020B0500000000000000" pitchFamily="34" charset="-128"/>
              <a:ea typeface="Noto Sans CJK SC Medium" panose="020B0500000000000000" pitchFamily="34" charset="-128"/>
            </a:endParaRPr>
          </a:p>
          <a:p>
            <a:pPr marL="171450" lvl="0" indent="-171450">
              <a:lnSpc>
                <a:spcPct val="120000"/>
              </a:lnSpc>
              <a:buSzPts val="800"/>
              <a:buChar char="•"/>
            </a:pP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SLA: 99.95% Uptime</a:t>
            </a:r>
          </a:p>
          <a:p>
            <a:pPr lvl="0">
              <a:lnSpc>
                <a:spcPct val="120000"/>
              </a:lnSpc>
              <a:buSzPts val="800"/>
              <a:tabLst>
                <a:tab pos="171450" algn="l"/>
              </a:tabLst>
            </a:pP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	</a:t>
            </a:r>
            <a:r>
              <a:rPr lang="en-US" sz="900" dirty="0" err="1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服務級別協議</a:t>
            </a: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 (SLA): 99.95% </a:t>
            </a:r>
            <a:r>
              <a:rPr lang="en-US" sz="900" dirty="0" err="1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正常運行時間</a:t>
            </a:r>
            <a:endParaRPr lang="en-US" sz="900" dirty="0">
              <a:solidFill>
                <a:srgbClr val="153359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  <a:cs typeface="Poppins"/>
              <a:sym typeface="Poppins"/>
            </a:endParaRPr>
          </a:p>
          <a:p>
            <a:pPr lvl="0">
              <a:lnSpc>
                <a:spcPct val="120000"/>
              </a:lnSpc>
              <a:buSzPts val="800"/>
              <a:tabLst>
                <a:tab pos="171450" algn="l"/>
              </a:tabLst>
            </a:pPr>
            <a:endParaRPr lang="en-US" sz="900" dirty="0">
              <a:solidFill>
                <a:srgbClr val="153359"/>
              </a:solidFill>
              <a:latin typeface="Noto Sans CJK SC Medium" panose="020B0500000000000000" pitchFamily="34" charset="-128"/>
              <a:ea typeface="Noto Sans CJK SC Medium" panose="020B0500000000000000" pitchFamily="34" charset="-128"/>
              <a:cs typeface="Poppins"/>
              <a:sym typeface="Poppins"/>
            </a:endParaRPr>
          </a:p>
          <a:p>
            <a:pPr marL="45720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rgbClr val="153359"/>
              </a:solidFill>
              <a:latin typeface="Noto Sans CJK SC Medium" panose="020B0500000000000000" pitchFamily="34" charset="-128"/>
              <a:ea typeface="Noto Sans CJK SC Medium" panose="020B0500000000000000" pitchFamily="34" charset="-128"/>
              <a:cs typeface="Poppins"/>
              <a:sym typeface="Poppins"/>
            </a:endParaRPr>
          </a:p>
          <a:p>
            <a:pPr>
              <a:lnSpc>
                <a:spcPts val="1500"/>
              </a:lnSpc>
            </a:pPr>
            <a:r>
              <a:rPr lang="en-US" sz="1000" b="1" dirty="0">
                <a:solidFill>
                  <a:srgbClr val="153359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"/>
                <a:sym typeface="Poppins"/>
              </a:rPr>
              <a:t>Industry Standard </a:t>
            </a:r>
            <a:r>
              <a:rPr lang="en-US" sz="1000" b="1" dirty="0" err="1">
                <a:solidFill>
                  <a:srgbClr val="153359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"/>
                <a:sym typeface="Poppins"/>
              </a:rPr>
              <a:t>行業標準</a:t>
            </a:r>
            <a:endParaRPr sz="1000" b="1" dirty="0">
              <a:solidFill>
                <a:srgbClr val="153359"/>
              </a:solidFill>
              <a:latin typeface="Noto Sans CJK SC Medium" panose="020B0500000000000000" pitchFamily="34" charset="-128"/>
              <a:ea typeface="Noto Sans CJK SC Medium" panose="020B0500000000000000" pitchFamily="34" charset="-128"/>
              <a:cs typeface="Poppins"/>
            </a:endParaRPr>
          </a:p>
          <a:p>
            <a:pPr marL="171450" lvl="0" indent="-171450">
              <a:lnSpc>
                <a:spcPct val="120000"/>
              </a:lnSpc>
              <a:buSzPts val="800"/>
              <a:buChar char="•"/>
            </a:pP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Awarded ISO20000,  ISO27001 &amp; ISO27017, and ISO9001 certificates</a:t>
            </a:r>
          </a:p>
          <a:p>
            <a:pPr marL="11113" lvl="0">
              <a:lnSpc>
                <a:spcPct val="120000"/>
              </a:lnSpc>
              <a:buSzPts val="800"/>
              <a:tabLst>
                <a:tab pos="171450" algn="l"/>
              </a:tabLst>
            </a:pP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	</a:t>
            </a:r>
            <a:r>
              <a:rPr lang="zh-TW" alt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榮獲 </a:t>
            </a: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ISO20000, ISO27001, ISO27017 </a:t>
            </a:r>
            <a:r>
              <a:rPr lang="zh-TW" alt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及 </a:t>
            </a: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ISO9001 </a:t>
            </a:r>
            <a:r>
              <a:rPr lang="zh-TW" alt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認證</a:t>
            </a:r>
            <a:endParaRPr lang="zh-TW" altLang="en-US" sz="900" dirty="0">
              <a:solidFill>
                <a:srgbClr val="153359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</a:endParaRPr>
          </a:p>
          <a:p>
            <a:pPr marL="171450" lvl="0" indent="-171450">
              <a:lnSpc>
                <a:spcPct val="120000"/>
              </a:lnSpc>
              <a:buSzPts val="800"/>
              <a:buChar char="•"/>
            </a:pP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GDPR compliance</a:t>
            </a:r>
          </a:p>
          <a:p>
            <a:pPr marL="11113" lvl="0">
              <a:lnSpc>
                <a:spcPct val="120000"/>
              </a:lnSpc>
              <a:buSzPts val="800"/>
              <a:tabLst>
                <a:tab pos="171450" algn="l"/>
              </a:tabLst>
            </a:pP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	</a:t>
            </a:r>
            <a:r>
              <a:rPr lang="zh-TW" alt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符合 </a:t>
            </a: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GDPR </a:t>
            </a:r>
            <a:r>
              <a:rPr lang="zh-TW" alt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規格</a:t>
            </a:r>
            <a:endParaRPr lang="en-US" altLang="zh-TW" sz="900" dirty="0">
              <a:solidFill>
                <a:srgbClr val="153359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  <a:cs typeface="Poppins"/>
              <a:sym typeface="Poppins"/>
            </a:endParaRPr>
          </a:p>
          <a:p>
            <a:pPr marL="11113" lvl="0">
              <a:lnSpc>
                <a:spcPct val="120000"/>
              </a:lnSpc>
              <a:buSzPts val="800"/>
              <a:tabLst>
                <a:tab pos="171450" algn="l"/>
              </a:tabLst>
            </a:pPr>
            <a:endParaRPr lang="en-US" altLang="zh-TW" sz="900" dirty="0">
              <a:solidFill>
                <a:srgbClr val="153359"/>
              </a:solidFill>
              <a:latin typeface="Noto Sans CJK SC Medium" panose="020B0500000000000000" pitchFamily="34" charset="-128"/>
              <a:ea typeface="Noto Sans CJK SC Medium" panose="020B0500000000000000" pitchFamily="34" charset="-128"/>
              <a:cs typeface="Poppins"/>
              <a:sym typeface="Poppins"/>
            </a:endParaRPr>
          </a:p>
          <a:p>
            <a:pPr>
              <a:lnSpc>
                <a:spcPts val="1500"/>
              </a:lnSpc>
            </a:pPr>
            <a:r>
              <a:rPr lang="en-US" sz="1000" b="1" dirty="0">
                <a:solidFill>
                  <a:srgbClr val="153359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"/>
                <a:sym typeface="Poppins"/>
              </a:rPr>
              <a:t>Corporate Standard </a:t>
            </a:r>
            <a:r>
              <a:rPr lang="zh-TW" altLang="en-US" sz="1000" b="1" dirty="0">
                <a:solidFill>
                  <a:srgbClr val="153359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"/>
                <a:sym typeface="Poppins"/>
              </a:rPr>
              <a:t>企</a:t>
            </a:r>
            <a:r>
              <a:rPr lang="zh-TW" altLang="en-HK" sz="1000" b="1" dirty="0">
                <a:solidFill>
                  <a:srgbClr val="153359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"/>
                <a:sym typeface="Poppins"/>
              </a:rPr>
              <a:t>業</a:t>
            </a:r>
            <a:r>
              <a:rPr lang="zh-TW" altLang="en-US" sz="1000" b="1" dirty="0">
                <a:solidFill>
                  <a:srgbClr val="153359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"/>
                <a:sym typeface="Poppins"/>
              </a:rPr>
              <a:t>標準</a:t>
            </a:r>
            <a:endParaRPr lang="en-US" sz="1000" b="1" dirty="0">
              <a:solidFill>
                <a:srgbClr val="153359"/>
              </a:solidFill>
              <a:latin typeface="Noto Sans CJK SC Medium" panose="020B0500000000000000" pitchFamily="34" charset="-128"/>
              <a:ea typeface="Noto Sans CJK SC Medium" panose="020B0500000000000000" pitchFamily="34" charset="-128"/>
              <a:cs typeface="Poppins"/>
              <a:sym typeface="Poppins"/>
            </a:endParaRPr>
          </a:p>
          <a:p>
            <a:pPr marL="171450" lvl="0" indent="-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800"/>
              <a:buChar char="•"/>
            </a:pP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Multiple Domains</a:t>
            </a:r>
          </a:p>
          <a:p>
            <a:pPr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800"/>
              <a:tabLst>
                <a:tab pos="171450" algn="l"/>
              </a:tabLst>
            </a:pP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	</a:t>
            </a:r>
            <a:r>
              <a:rPr lang="zh-TW" alt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 pitchFamily="2" charset="77"/>
              </a:rPr>
              <a:t>多網域</a:t>
            </a:r>
            <a:endParaRPr lang="en-HK" altLang="zh-TW" sz="900" dirty="0">
              <a:solidFill>
                <a:srgbClr val="153359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  <a:cs typeface="Poppins" pitchFamily="2" charset="77"/>
            </a:endParaRPr>
          </a:p>
          <a:p>
            <a:pPr marL="171450" lvl="0" indent="-171450">
              <a:lnSpc>
                <a:spcPct val="120000"/>
              </a:lnSpc>
              <a:buSzPts val="800"/>
              <a:buChar char="•"/>
            </a:pP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Data Retention </a:t>
            </a:r>
          </a:p>
          <a:p>
            <a:pPr marL="11113" lvl="0">
              <a:lnSpc>
                <a:spcPct val="120000"/>
              </a:lnSpc>
              <a:buSzPts val="800"/>
              <a:tabLst>
                <a:tab pos="171450" algn="l"/>
              </a:tabLst>
            </a:pP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	</a:t>
            </a:r>
            <a:r>
              <a:rPr lang="zh-TW" alt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數據保留</a:t>
            </a:r>
            <a:endParaRPr lang="en-US" sz="900" dirty="0">
              <a:solidFill>
                <a:srgbClr val="153359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  <a:cs typeface="Poppins"/>
              <a:sym typeface="Poppins"/>
            </a:endParaRPr>
          </a:p>
          <a:p>
            <a:pPr marL="171450" lvl="0" indent="-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800"/>
              <a:buChar char="•"/>
            </a:pP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Single Sign On (SSO) </a:t>
            </a:r>
          </a:p>
          <a:p>
            <a:pPr marL="11113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800"/>
              <a:tabLst>
                <a:tab pos="171450" algn="l"/>
              </a:tabLst>
            </a:pPr>
            <a:r>
              <a:rPr lang="zh-TW" alt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	單點登陸 </a:t>
            </a:r>
            <a:r>
              <a:rPr lang="en-US" altLang="zh-TW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(</a:t>
            </a: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SSO)</a:t>
            </a:r>
          </a:p>
        </p:txBody>
      </p:sp>
      <p:sp>
        <p:nvSpPr>
          <p:cNvPr id="22" name="Google Shape;430;p13">
            <a:extLst>
              <a:ext uri="{FF2B5EF4-FFF2-40B4-BE49-F238E27FC236}">
                <a16:creationId xmlns:a16="http://schemas.microsoft.com/office/drawing/2014/main" id="{0A3E5170-31AF-E249-9619-C4F167E65DE4}"/>
              </a:ext>
            </a:extLst>
          </p:cNvPr>
          <p:cNvSpPr/>
          <p:nvPr/>
        </p:nvSpPr>
        <p:spPr>
          <a:xfrm>
            <a:off x="4497543" y="2812069"/>
            <a:ext cx="3248023" cy="3348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>
                <a:solidFill>
                  <a:srgbClr val="153359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"/>
                <a:sym typeface="Poppins"/>
              </a:rPr>
              <a:t>Complete Convergence on One Interface</a:t>
            </a:r>
          </a:p>
          <a:p>
            <a:pPr lvl="0">
              <a:lnSpc>
                <a:spcPts val="1500"/>
              </a:lnSpc>
            </a:pPr>
            <a:r>
              <a:rPr lang="en-HK" sz="1000" b="1" dirty="0" err="1">
                <a:solidFill>
                  <a:srgbClr val="153359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  <a:cs typeface="Poppins"/>
                <a:sym typeface="Poppins"/>
              </a:rPr>
              <a:t>同一界面實現萬物融合</a:t>
            </a:r>
            <a:endParaRPr sz="1000" b="1" dirty="0">
              <a:solidFill>
                <a:srgbClr val="153359"/>
              </a:solidFill>
              <a:latin typeface="Noto Sans CJK SC Medium" panose="020B0500000000000000" pitchFamily="34" charset="-128"/>
              <a:ea typeface="Noto Sans CJK SC Medium" panose="020B0500000000000000" pitchFamily="34" charset="-128"/>
              <a:cs typeface="Poppins"/>
              <a:sym typeface="Poppins"/>
            </a:endParaRPr>
          </a:p>
          <a:p>
            <a:pPr marL="171450" lvl="0" indent="-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800"/>
              <a:buChar char="•"/>
            </a:pP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Identities (Customers &amp; Employees)</a:t>
            </a:r>
          </a:p>
          <a:p>
            <a:pPr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800"/>
              <a:tabLst>
                <a:tab pos="171450" algn="l"/>
              </a:tabLst>
            </a:pP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	</a:t>
            </a:r>
            <a:r>
              <a:rPr lang="en-US" sz="900" dirty="0" err="1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身份</a:t>
            </a: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 (</a:t>
            </a:r>
            <a:r>
              <a:rPr lang="en-US" sz="900" dirty="0" err="1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客戶和員工</a:t>
            </a: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）</a:t>
            </a:r>
            <a:endParaRPr sz="900" dirty="0">
              <a:solidFill>
                <a:srgbClr val="153359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</a:endParaRPr>
          </a:p>
          <a:p>
            <a:pPr marL="171450" lvl="0" indent="-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800"/>
              <a:buChar char="•"/>
            </a:pP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Networks and Channels</a:t>
            </a:r>
          </a:p>
          <a:p>
            <a:pPr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800"/>
              <a:tabLst>
                <a:tab pos="171450" algn="l"/>
              </a:tabLst>
            </a:pPr>
            <a:r>
              <a:rPr lang="en-HK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	</a:t>
            </a:r>
            <a:r>
              <a:rPr lang="en-HK" sz="900" dirty="0" err="1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網絡和渠道</a:t>
            </a:r>
            <a:endParaRPr sz="900" dirty="0">
              <a:solidFill>
                <a:srgbClr val="153359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</a:endParaRPr>
          </a:p>
          <a:p>
            <a:pPr marL="171450" lvl="0" indent="-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800"/>
              <a:buChar char="•"/>
            </a:pP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Real-Time and Historical Data</a:t>
            </a:r>
          </a:p>
          <a:p>
            <a:pPr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800"/>
              <a:tabLst>
                <a:tab pos="171450" algn="l"/>
              </a:tabLst>
            </a:pPr>
            <a:r>
              <a:rPr lang="en-HK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	</a:t>
            </a:r>
            <a:r>
              <a:rPr lang="en-HK" sz="900" dirty="0" err="1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實時和歴史數據</a:t>
            </a:r>
            <a:endParaRPr sz="900" dirty="0">
              <a:solidFill>
                <a:srgbClr val="153359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</a:endParaRPr>
          </a:p>
          <a:p>
            <a:pPr marL="171450" lvl="0" indent="-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800"/>
              <a:buChar char="•"/>
            </a:pP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Multiple Domains</a:t>
            </a:r>
          </a:p>
          <a:p>
            <a:pPr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800"/>
              <a:tabLst>
                <a:tab pos="171450" algn="l"/>
              </a:tabLst>
            </a:pPr>
            <a:r>
              <a:rPr lang="en-HK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	</a:t>
            </a:r>
            <a:r>
              <a:rPr lang="en-HK" sz="900" dirty="0" err="1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多網域</a:t>
            </a:r>
            <a:endParaRPr sz="900" dirty="0">
              <a:solidFill>
                <a:srgbClr val="153359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</a:endParaRPr>
          </a:p>
          <a:p>
            <a:pPr marL="171450" lvl="0" indent="-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800"/>
              <a:buChar char="•"/>
            </a:pP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Multimedia</a:t>
            </a:r>
          </a:p>
          <a:p>
            <a:pPr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800"/>
              <a:tabLst>
                <a:tab pos="171450" algn="l"/>
              </a:tabLst>
            </a:pP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	</a:t>
            </a:r>
            <a:r>
              <a:rPr lang="en-US" sz="900" dirty="0" err="1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</a:rPr>
              <a:t>多媒體</a:t>
            </a:r>
            <a:endParaRPr lang="en-US" sz="900" dirty="0">
              <a:solidFill>
                <a:srgbClr val="153359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</a:endParaRPr>
          </a:p>
          <a:p>
            <a:pPr marL="171450" lvl="0" indent="-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800"/>
              <a:buChar char="•"/>
            </a:pP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Intelligent Routing</a:t>
            </a:r>
          </a:p>
          <a:p>
            <a:pPr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800"/>
              <a:tabLst>
                <a:tab pos="171450" algn="l"/>
              </a:tabLst>
            </a:pP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	</a:t>
            </a:r>
            <a:r>
              <a:rPr lang="en-US" sz="900" dirty="0" err="1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智能數由</a:t>
            </a:r>
            <a:endParaRPr sz="900" dirty="0">
              <a:solidFill>
                <a:srgbClr val="153359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</a:endParaRPr>
          </a:p>
          <a:p>
            <a:pPr marL="171450" lvl="0" indent="-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800"/>
              <a:buChar char="•"/>
            </a:pP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3rd Party Integrations &amp; APIs</a:t>
            </a:r>
          </a:p>
          <a:p>
            <a:pPr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800"/>
              <a:tabLst>
                <a:tab pos="171450" algn="l"/>
              </a:tabLst>
            </a:pP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cs typeface="Poppins"/>
                <a:sym typeface="Poppins"/>
              </a:rPr>
              <a:t>	</a:t>
            </a:r>
            <a:r>
              <a:rPr lang="en-US" sz="900" dirty="0" err="1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sym typeface="Poppins"/>
              </a:rPr>
              <a:t>第三方集成與</a:t>
            </a:r>
            <a:r>
              <a:rPr lang="en-US" sz="900" dirty="0">
                <a:solidFill>
                  <a:srgbClr val="153359"/>
                </a:solidFill>
                <a:latin typeface="Noto Sans CJK SC DemiLight" panose="020B0400000000000000" pitchFamily="34" charset="-128"/>
                <a:ea typeface="Noto Sans CJK SC DemiLight" panose="020B0400000000000000" pitchFamily="34" charset="-128"/>
                <a:sym typeface="Poppins"/>
              </a:rPr>
              <a:t> APIs</a:t>
            </a:r>
            <a:endParaRPr sz="900" dirty="0">
              <a:solidFill>
                <a:srgbClr val="153359"/>
              </a:solidFill>
              <a:latin typeface="Noto Sans CJK SC DemiLight" panose="020B0400000000000000" pitchFamily="34" charset="-128"/>
              <a:ea typeface="Noto Sans CJK SC DemiLight" panose="020B0400000000000000" pitchFamily="34" charset="-128"/>
              <a:sym typeface="Poppins"/>
            </a:endParaRPr>
          </a:p>
        </p:txBody>
      </p:sp>
      <p:pic>
        <p:nvPicPr>
          <p:cNvPr id="54" name="圖片 53">
            <a:extLst>
              <a:ext uri="{FF2B5EF4-FFF2-40B4-BE49-F238E27FC236}">
                <a16:creationId xmlns:a16="http://schemas.microsoft.com/office/drawing/2014/main" id="{97E99077-CE88-6B48-8EC1-7C584B01D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3239" y="1852020"/>
            <a:ext cx="450000" cy="450000"/>
          </a:xfrm>
          <a:prstGeom prst="rect">
            <a:avLst/>
          </a:prstGeom>
        </p:spPr>
      </p:pic>
      <p:sp>
        <p:nvSpPr>
          <p:cNvPr id="53" name="矩形 52">
            <a:extLst>
              <a:ext uri="{FF2B5EF4-FFF2-40B4-BE49-F238E27FC236}">
                <a16:creationId xmlns:a16="http://schemas.microsoft.com/office/drawing/2014/main" id="{9E7A839B-D6E8-DD4A-9866-D10C5D848A3B}"/>
              </a:ext>
            </a:extLst>
          </p:cNvPr>
          <p:cNvSpPr/>
          <p:nvPr/>
        </p:nvSpPr>
        <p:spPr>
          <a:xfrm>
            <a:off x="1893239" y="1851656"/>
            <a:ext cx="450000" cy="450000"/>
          </a:xfrm>
          <a:prstGeom prst="rect">
            <a:avLst/>
          </a:prstGeom>
          <a:solidFill>
            <a:srgbClr val="0927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C5CAB029-3485-D044-880E-4D8998AD8CB3}"/>
              </a:ext>
            </a:extLst>
          </p:cNvPr>
          <p:cNvSpPr/>
          <p:nvPr/>
        </p:nvSpPr>
        <p:spPr>
          <a:xfrm>
            <a:off x="5896554" y="1841104"/>
            <a:ext cx="450000" cy="450000"/>
          </a:xfrm>
          <a:prstGeom prst="rect">
            <a:avLst/>
          </a:prstGeom>
          <a:solidFill>
            <a:srgbClr val="0927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A4BEFAF6-CF9B-7446-8AB5-5FC72ADF2133}"/>
              </a:ext>
            </a:extLst>
          </p:cNvPr>
          <p:cNvSpPr/>
          <p:nvPr/>
        </p:nvSpPr>
        <p:spPr>
          <a:xfrm>
            <a:off x="10040148" y="1850456"/>
            <a:ext cx="450000" cy="450000"/>
          </a:xfrm>
          <a:prstGeom prst="rect">
            <a:avLst/>
          </a:prstGeom>
          <a:solidFill>
            <a:srgbClr val="0927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59" name="圖片 58">
            <a:extLst>
              <a:ext uri="{FF2B5EF4-FFF2-40B4-BE49-F238E27FC236}">
                <a16:creationId xmlns:a16="http://schemas.microsoft.com/office/drawing/2014/main" id="{7954AC3D-0F20-D746-929E-91D339DF6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0148" y="1849256"/>
            <a:ext cx="450000" cy="450000"/>
          </a:xfrm>
          <a:prstGeom prst="rect">
            <a:avLst/>
          </a:prstGeom>
        </p:spPr>
      </p:pic>
      <p:pic>
        <p:nvPicPr>
          <p:cNvPr id="60" name="圖片 59">
            <a:extLst>
              <a:ext uri="{FF2B5EF4-FFF2-40B4-BE49-F238E27FC236}">
                <a16:creationId xmlns:a16="http://schemas.microsoft.com/office/drawing/2014/main" id="{A77037AC-C109-4B4C-843C-9AA652E62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3239" y="1849256"/>
            <a:ext cx="450000" cy="450000"/>
          </a:xfrm>
          <a:prstGeom prst="rect">
            <a:avLst/>
          </a:prstGeom>
        </p:spPr>
      </p:pic>
      <p:pic>
        <p:nvPicPr>
          <p:cNvPr id="61" name="圖片 60">
            <a:extLst>
              <a:ext uri="{FF2B5EF4-FFF2-40B4-BE49-F238E27FC236}">
                <a16:creationId xmlns:a16="http://schemas.microsoft.com/office/drawing/2014/main" id="{722E3637-6554-AE48-81B8-3B01BFE2E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160" y="1849256"/>
            <a:ext cx="450000" cy="450000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F2203485-E805-0241-AA7E-28BBCDFC4E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15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1184" b="80546"/>
          <a:stretch/>
        </p:blipFill>
        <p:spPr>
          <a:xfrm>
            <a:off x="-28863" y="1370027"/>
            <a:ext cx="12220864" cy="1013146"/>
          </a:xfrm>
          <a:prstGeom prst="rect">
            <a:avLst/>
          </a:prstGeom>
        </p:spPr>
      </p:pic>
      <p:sp>
        <p:nvSpPr>
          <p:cNvPr id="65" name="Slide Number Placeholder 1">
            <a:extLst>
              <a:ext uri="{FF2B5EF4-FFF2-40B4-BE49-F238E27FC236}">
                <a16:creationId xmlns:a16="http://schemas.microsoft.com/office/drawing/2014/main" id="{5F570420-A3CE-6844-A4DA-9809C25494CF}"/>
              </a:ext>
            </a:extLst>
          </p:cNvPr>
          <p:cNvSpPr txBox="1">
            <a:spLocks/>
          </p:cNvSpPr>
          <p:nvPr/>
        </p:nvSpPr>
        <p:spPr>
          <a:xfrm>
            <a:off x="11585404" y="6365464"/>
            <a:ext cx="330200" cy="203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rgbClr val="092750"/>
                </a:solidFill>
                <a:latin typeface="Noto Sans CJK SC Medium" panose="020B0500000000000000" pitchFamily="34" charset="-128"/>
                <a:ea typeface="Noto Sans CJK SC Medium" panose="020B0500000000000000" pitchFamily="34" charset="-128"/>
              </a:rPr>
              <a:t>9</a:t>
            </a:r>
            <a:endParaRPr lang="en-PT" sz="1100">
              <a:solidFill>
                <a:srgbClr val="092750"/>
              </a:solidFill>
              <a:latin typeface="Noto Sans CJK SC Medium" panose="020B0500000000000000" pitchFamily="34" charset="-128"/>
              <a:ea typeface="Noto Sans CJK SC Medium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153568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INNOX">
      <a:dk1>
        <a:srgbClr val="002850"/>
      </a:dk1>
      <a:lt1>
        <a:srgbClr val="009BFF"/>
      </a:lt1>
      <a:dk2>
        <a:srgbClr val="00FF64"/>
      </a:dk2>
      <a:lt2>
        <a:srgbClr val="D3EFFC"/>
      </a:lt2>
      <a:accent1>
        <a:srgbClr val="FFFFF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26642</TotalTime>
  <Words>1405</Words>
  <Application>Microsoft Macintosh PowerPoint</Application>
  <PresentationFormat>Widescreen</PresentationFormat>
  <Paragraphs>389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DengXian</vt:lpstr>
      <vt:lpstr>Noto Sans CJK SC</vt:lpstr>
      <vt:lpstr>Noto Sans CJK SC Black</vt:lpstr>
      <vt:lpstr>Noto Sans CJK SC DemiLight</vt:lpstr>
      <vt:lpstr>Noto Sans CJK SC Light</vt:lpstr>
      <vt:lpstr>Noto Sans CJK SC Medium</vt:lpstr>
      <vt:lpstr>Söhne</vt:lpstr>
      <vt:lpstr>Arial</vt:lpstr>
      <vt:lpstr>Calibri</vt:lpstr>
      <vt:lpstr>Poppins</vt:lpstr>
      <vt:lpstr>Poppins Medium</vt:lpstr>
      <vt:lpstr>Poppins SemiBold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EDUARDO VIEIRA</dc:creator>
  <cp:lastModifiedBy>Agnes Li</cp:lastModifiedBy>
  <cp:revision>365</cp:revision>
  <cp:lastPrinted>2023-09-25T02:44:47Z</cp:lastPrinted>
  <dcterms:created xsi:type="dcterms:W3CDTF">2022-07-31T10:33:27Z</dcterms:created>
  <dcterms:modified xsi:type="dcterms:W3CDTF">2023-10-06T04:07:28Z</dcterms:modified>
</cp:coreProperties>
</file>